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4" r:id="rId3"/>
    <p:sldId id="296" r:id="rId4"/>
    <p:sldId id="297" r:id="rId5"/>
    <p:sldId id="298" r:id="rId6"/>
    <p:sldId id="288" r:id="rId7"/>
    <p:sldId id="299" r:id="rId8"/>
    <p:sldId id="289" r:id="rId9"/>
    <p:sldId id="300" r:id="rId10"/>
    <p:sldId id="302" r:id="rId11"/>
    <p:sldId id="303" r:id="rId12"/>
    <p:sldId id="304" r:id="rId13"/>
    <p:sldId id="305" r:id="rId14"/>
    <p:sldId id="308" r:id="rId15"/>
    <p:sldId id="306" r:id="rId16"/>
    <p:sldId id="30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7F25-B8B5-4CEC-95A6-3864A183C792}" type="datetimeFigureOut">
              <a:rPr lang="nl-NL" smtClean="0"/>
              <a:pPr/>
              <a:t>13-4-2013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6C34-A6E2-4D8E-91B5-5355F1C7E12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6C34-A6E2-4D8E-91B5-5355F1C7E12F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 Kor. 15: 35-49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8329-8984-4EBC-AA5E-0439907B12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5832894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1. Vanuit Pasen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Jezus’ menswording heeft alles te maken met: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800200" cy="1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592288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5" cstate="print"/>
          <a:srcRect l="19685" t="25930" r="19685"/>
          <a:stretch>
            <a:fillRect/>
          </a:stretch>
        </p:blipFill>
        <p:spPr bwMode="auto">
          <a:xfrm flipH="1">
            <a:off x="1691680" y="5013176"/>
            <a:ext cx="694326" cy="1287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2780928"/>
            <a:ext cx="803950" cy="12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906734" cy="256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1. Vanuit Pasen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God wil door met </a:t>
            </a:r>
            <a:r>
              <a:rPr lang="nl-NL" dirty="0" smtClean="0">
                <a:solidFill>
                  <a:schemeClr val="bg1"/>
                </a:solidFill>
              </a:rPr>
              <a:t>de mens!</a:t>
            </a: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800200" cy="1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592288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5" cstate="print"/>
          <a:srcRect l="19685" t="25930" r="19685"/>
          <a:stretch>
            <a:fillRect/>
          </a:stretch>
        </p:blipFill>
        <p:spPr bwMode="auto">
          <a:xfrm flipH="1">
            <a:off x="1691680" y="5013176"/>
            <a:ext cx="694326" cy="1287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2780928"/>
            <a:ext cx="803950" cy="12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906734" cy="256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1. Vanuit Pasen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801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Jezus’ menswording en opstanding laat zien: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het gaat om de hele </a:t>
            </a:r>
            <a:r>
              <a:rPr lang="nl-NL" b="1" dirty="0" smtClean="0">
                <a:solidFill>
                  <a:schemeClr val="bg1"/>
                </a:solidFill>
              </a:rPr>
              <a:t>mens: ook ons lichaam</a:t>
            </a:r>
            <a:endParaRPr lang="nl-NL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800200" cy="1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592288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5" cstate="print"/>
          <a:srcRect l="19685" t="25930" r="19685"/>
          <a:stretch>
            <a:fillRect/>
          </a:stretch>
        </p:blipFill>
        <p:spPr bwMode="auto">
          <a:xfrm flipH="1">
            <a:off x="1691680" y="5013176"/>
            <a:ext cx="694326" cy="1287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2780928"/>
            <a:ext cx="803950" cy="12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906734" cy="256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1. Vanuit Pasen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801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Jezus’ menswording en opstanding laat zien: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Ons lichaam is niet minderwaardig!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800200" cy="1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592288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5" cstate="print"/>
          <a:srcRect l="19685" t="25930" r="19685"/>
          <a:stretch>
            <a:fillRect/>
          </a:stretch>
        </p:blipFill>
        <p:spPr bwMode="auto">
          <a:xfrm flipH="1">
            <a:off x="1691680" y="5013176"/>
            <a:ext cx="694326" cy="1287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2780928"/>
            <a:ext cx="803950" cy="12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906734" cy="256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2. Het beeld van de graankorrel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641905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“Stof ben je … “ (Gen. 3)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Past </a:t>
            </a:r>
            <a:r>
              <a:rPr lang="nl-NL" sz="2800" dirty="0" smtClean="0">
                <a:solidFill>
                  <a:schemeClr val="bg1"/>
                </a:solidFill>
              </a:rPr>
              <a:t>goed bij </a:t>
            </a:r>
            <a:r>
              <a:rPr lang="nl-NL" sz="2800" dirty="0" smtClean="0">
                <a:solidFill>
                  <a:schemeClr val="bg1"/>
                </a:solidFill>
              </a:rPr>
              <a:t>het Griekse </a:t>
            </a:r>
            <a:r>
              <a:rPr lang="nl-NL" sz="2800" dirty="0" smtClean="0">
                <a:solidFill>
                  <a:schemeClr val="bg1"/>
                </a:solidFill>
              </a:rPr>
              <a:t>denken</a:t>
            </a:r>
          </a:p>
          <a:p>
            <a:pPr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En </a:t>
            </a:r>
            <a:r>
              <a:rPr lang="nl-NL" sz="2800" dirty="0" smtClean="0">
                <a:solidFill>
                  <a:schemeClr val="bg1"/>
                </a:solidFill>
              </a:rPr>
              <a:t>bij </a:t>
            </a:r>
            <a:r>
              <a:rPr lang="nl-NL" sz="2800" dirty="0" smtClean="0">
                <a:solidFill>
                  <a:schemeClr val="bg1"/>
                </a:solidFill>
              </a:rPr>
              <a:t>het denken </a:t>
            </a:r>
            <a:r>
              <a:rPr lang="nl-NL" sz="2800" dirty="0" smtClean="0">
                <a:solidFill>
                  <a:schemeClr val="bg1"/>
                </a:solidFill>
              </a:rPr>
              <a:t>van </a:t>
            </a:r>
            <a:r>
              <a:rPr lang="nl-NL" sz="2800" dirty="0" smtClean="0">
                <a:solidFill>
                  <a:schemeClr val="bg1"/>
                </a:solidFill>
              </a:rPr>
              <a:t>vandaag</a:t>
            </a: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Maar … de </a:t>
            </a:r>
            <a:r>
              <a:rPr lang="nl-NL" dirty="0" smtClean="0">
                <a:solidFill>
                  <a:schemeClr val="bg1"/>
                </a:solidFill>
              </a:rPr>
              <a:t>graankorrel</a:t>
            </a:r>
          </a:p>
          <a:p>
            <a:pPr>
              <a:buNone/>
            </a:pPr>
            <a:r>
              <a:rPr lang="nl-NL" sz="3000" dirty="0" smtClean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die</a:t>
            </a:r>
            <a:r>
              <a:rPr lang="nl-NL" sz="3000" dirty="0" smtClean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bg1"/>
                </a:solidFill>
              </a:rPr>
              <a:t>is </a:t>
            </a:r>
            <a:r>
              <a:rPr lang="nl-NL" sz="2800" dirty="0" smtClean="0">
                <a:solidFill>
                  <a:schemeClr val="bg1"/>
                </a:solidFill>
              </a:rPr>
              <a:t>niet zo </a:t>
            </a:r>
            <a:r>
              <a:rPr lang="nl-NL" sz="2800" dirty="0" smtClean="0">
                <a:solidFill>
                  <a:schemeClr val="bg1"/>
                </a:solidFill>
              </a:rPr>
              <a:t>mooi</a:t>
            </a:r>
          </a:p>
          <a:p>
            <a:pPr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net als de mens: ‘onaanzienlijk en zwak’</a:t>
            </a:r>
            <a:endParaRPr lang="nl-N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88840"/>
            <a:ext cx="885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157192"/>
            <a:ext cx="1725328" cy="13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2. Het beeld van de graankorrel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6419056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Begraven = zaaien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bg1"/>
                </a:solidFill>
              </a:rPr>
              <a:t>Jij</a:t>
            </a:r>
            <a:r>
              <a:rPr lang="nl-NL" dirty="0" smtClean="0">
                <a:solidFill>
                  <a:schemeClr val="bg1"/>
                </a:solidFill>
              </a:rPr>
              <a:t> wordt gezaaid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Vs. 52: mensen worden </a:t>
            </a:r>
            <a:r>
              <a:rPr lang="nl-NL" i="1" dirty="0" smtClean="0">
                <a:solidFill>
                  <a:schemeClr val="bg1"/>
                </a:solidFill>
              </a:rPr>
              <a:t>veranderd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bg1"/>
                </a:solidFill>
              </a:rPr>
              <a:t>in helemaal gave staat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Geestelijk lichaam = de brandstof waar het op draait: God.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88840"/>
            <a:ext cx="885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157192"/>
            <a:ext cx="1725328" cy="13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2. Het beeld van de graankorrel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80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Algemeen: enorme variatie. Net als nu.</a:t>
            </a:r>
            <a:endParaRPr lang="nl-NL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1800200" cy="1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429000"/>
            <a:ext cx="2592288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5" cstate="print"/>
          <a:srcRect l="19685" t="25930" r="19685"/>
          <a:stretch>
            <a:fillRect/>
          </a:stretch>
        </p:blipFill>
        <p:spPr bwMode="auto">
          <a:xfrm flipH="1">
            <a:off x="1763688" y="5013176"/>
            <a:ext cx="694326" cy="1287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2780928"/>
            <a:ext cx="803950" cy="12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906734" cy="256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8301"/>
            <a:ext cx="6686065" cy="5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35844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3" cstate="print"/>
          <a:srcRect l="19685" t="25930" r="19685"/>
          <a:stretch>
            <a:fillRect/>
          </a:stretch>
        </p:blipFill>
        <p:spPr bwMode="auto">
          <a:xfrm>
            <a:off x="1115616" y="836712"/>
            <a:ext cx="2674138" cy="4960333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096344" cy="481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3789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6912768" cy="6088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In deze preek: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064" y="2276872"/>
            <a:ext cx="3816424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… wat voor lichaam zullen we daar eigenlijk hebben?</a:t>
            </a:r>
          </a:p>
          <a:p>
            <a:pP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… wat zullen we daar doen? </a:t>
            </a:r>
          </a:p>
          <a:p>
            <a:pPr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16386" name="Picture 2" descr="http://3.bp.blogspot.com/-bUCHHKR3JSg/UP_Zc-QzTJI/AAAAAAAAAYY/Fd2EZCJOVok/s1600/nieuwe+schepping+nieuwe+aar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680520" cy="3510390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292080" y="1484784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nieuwe aarde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Aan het einde van deze preek: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Antwoord op de vraag of je op de nieuwe aarde zult: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800200" cy="1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592288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ppo-juveniel.nl/bestanden/Coppo%2028%20cl%20Bier-Fris%20gevuld.JPG"/>
          <p:cNvPicPr>
            <a:picLocks noChangeAspect="1" noChangeArrowheads="1"/>
          </p:cNvPicPr>
          <p:nvPr/>
        </p:nvPicPr>
        <p:blipFill>
          <a:blip r:embed="rId5" cstate="print"/>
          <a:srcRect l="19685" t="25930" r="19685"/>
          <a:stretch>
            <a:fillRect/>
          </a:stretch>
        </p:blipFill>
        <p:spPr bwMode="auto">
          <a:xfrm flipH="1">
            <a:off x="1691680" y="5013176"/>
            <a:ext cx="694326" cy="1287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2780928"/>
            <a:ext cx="803950" cy="12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atic.zoom.nl/DF59703177FB8327FF43C8A81E58C0B6-intimit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906734" cy="256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De nieuwe hemel en aarde en lichamelijkheid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445224"/>
            <a:ext cx="3682752" cy="9361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chemeClr val="bg1"/>
                </a:solidFill>
              </a:rPr>
              <a:t>Vanuit Pasen</a:t>
            </a:r>
          </a:p>
          <a:p>
            <a:pPr marL="514350" indent="-514350">
              <a:buNone/>
            </a:pPr>
            <a:endParaRPr lang="nl-NL" i="1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Kor. 15: 35-49</a:t>
            </a:r>
            <a:endParaRPr lang="nl-NL" dirty="0"/>
          </a:p>
        </p:txBody>
      </p:sp>
      <p:pic>
        <p:nvPicPr>
          <p:cNvPr id="12290" name="Picture 2" descr="De Mensenzoon moet groot gemaakt wo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456384" cy="2946569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247184" y="5373216"/>
            <a:ext cx="3896816" cy="11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Vanuit het beeld van de graankorrel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kruisstillewe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82" y="3212976"/>
            <a:ext cx="1705562" cy="2058437"/>
          </a:xfrm>
          <a:prstGeom prst="rect">
            <a:avLst/>
          </a:prstGeom>
          <a:noFill/>
        </p:spPr>
      </p:pic>
      <p:pic>
        <p:nvPicPr>
          <p:cNvPr id="10" name="Picture 4" descr="http://www.jongerlo.org/images/verrijzenis%20(03)%20lege_graf.jpg"/>
          <p:cNvPicPr>
            <a:picLocks noChangeAspect="1" noChangeArrowheads="1"/>
          </p:cNvPicPr>
          <p:nvPr/>
        </p:nvPicPr>
        <p:blipFill>
          <a:blip r:embed="rId5" cstate="print"/>
          <a:srcRect l="2160" t="1989" r="2160" b="3978"/>
          <a:stretch>
            <a:fillRect/>
          </a:stretch>
        </p:blipFill>
        <p:spPr bwMode="auto">
          <a:xfrm>
            <a:off x="1907704" y="2276872"/>
            <a:ext cx="2780644" cy="296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Kor. 15: 35-49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bg1"/>
                </a:solidFill>
              </a:rPr>
              <a:t>1. Vanuit Pasen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0" y="1268760"/>
            <a:ext cx="8316416" cy="5589240"/>
            <a:chOff x="0" y="1268760"/>
            <a:chExt cx="8316416" cy="55892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4769"/>
            <a:stretch>
              <a:fillRect/>
            </a:stretch>
          </p:blipFill>
          <p:spPr bwMode="auto">
            <a:xfrm>
              <a:off x="3059832" y="4582462"/>
              <a:ext cx="3702260" cy="227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Afbeelding 5" descr="rodeloper_doorzicht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87777"/>
              <a:ext cx="8316416" cy="4670223"/>
            </a:xfrm>
            <a:prstGeom prst="rect">
              <a:avLst/>
            </a:prstGeom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 rot="20980055">
              <a:off x="1732255" y="4384237"/>
              <a:ext cx="1530146" cy="92563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r" rtl="0"/>
              <a:r>
                <a:rPr lang="nl-NL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/>
                </a:rPr>
                <a:t>Voor ons</a:t>
              </a:r>
              <a:endParaRPr lang="nl-NL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endParaRPr>
            </a:p>
          </p:txBody>
        </p:sp>
        <p:pic>
          <p:nvPicPr>
            <p:cNvPr id="10" name="Picture 2" descr="kruisstillewee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1268760"/>
              <a:ext cx="1872208" cy="2259561"/>
            </a:xfrm>
            <a:prstGeom prst="rect">
              <a:avLst/>
            </a:prstGeom>
            <a:noFill/>
          </p:spPr>
        </p:pic>
        <p:pic>
          <p:nvPicPr>
            <p:cNvPr id="11" name="Picture 4" descr="http://www.jongerlo.org/images/verrijzenis%20(03)%20lege_graf.jpg"/>
            <p:cNvPicPr>
              <a:picLocks noChangeAspect="1" noChangeArrowheads="1"/>
            </p:cNvPicPr>
            <p:nvPr/>
          </p:nvPicPr>
          <p:blipFill>
            <a:blip r:embed="rId6" cstate="print"/>
            <a:srcRect l="2160" t="1989" r="2160" b="3978"/>
            <a:stretch>
              <a:fillRect/>
            </a:stretch>
          </p:blipFill>
          <p:spPr bwMode="auto">
            <a:xfrm>
              <a:off x="5796136" y="1268760"/>
              <a:ext cx="2105789" cy="22469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310</Words>
  <Application>Microsoft Office PowerPoint</Application>
  <PresentationFormat>Diavoorstelling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Dia 1</vt:lpstr>
      <vt:lpstr>Dia 2</vt:lpstr>
      <vt:lpstr>Dia 3</vt:lpstr>
      <vt:lpstr>Dia 4</vt:lpstr>
      <vt:lpstr>Dia 5</vt:lpstr>
      <vt:lpstr>In deze preek:</vt:lpstr>
      <vt:lpstr>Aan het einde van deze preek:</vt:lpstr>
      <vt:lpstr>De nieuwe hemel en aarde en lichamelijkheid</vt:lpstr>
      <vt:lpstr>1. Vanuit Pasen</vt:lpstr>
      <vt:lpstr>1. Vanuit Pasen</vt:lpstr>
      <vt:lpstr>1. Vanuit Pasen</vt:lpstr>
      <vt:lpstr>1. Vanuit Pasen</vt:lpstr>
      <vt:lpstr>1. Vanuit Pasen</vt:lpstr>
      <vt:lpstr>2. Het beeld van de graankorrel</vt:lpstr>
      <vt:lpstr>2. Het beeld van de graankorrel</vt:lpstr>
      <vt:lpstr>2. Het beeld van de graankorrel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</dc:creator>
  <cp:lastModifiedBy>Maarten</cp:lastModifiedBy>
  <cp:revision>151</cp:revision>
  <dcterms:created xsi:type="dcterms:W3CDTF">2012-03-17T15:35:40Z</dcterms:created>
  <dcterms:modified xsi:type="dcterms:W3CDTF">2013-04-13T09:18:48Z</dcterms:modified>
</cp:coreProperties>
</file>