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49" r:id="rId2"/>
    <p:sldId id="350" r:id="rId3"/>
    <p:sldId id="337" r:id="rId4"/>
    <p:sldId id="344" r:id="rId5"/>
    <p:sldId id="351" r:id="rId6"/>
    <p:sldId id="354" r:id="rId7"/>
    <p:sldId id="355" r:id="rId8"/>
    <p:sldId id="356" r:id="rId9"/>
    <p:sldId id="357" r:id="rId10"/>
    <p:sldId id="353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65" d="100"/>
          <a:sy n="65" d="100"/>
        </p:scale>
        <p:origin x="-1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2954EC3-970A-4C3B-B00E-B49DF94DE118}" type="datetimeFigureOut">
              <a:rPr lang="nl-NL"/>
              <a:pPr>
                <a:defRPr/>
              </a:pPr>
              <a:t>8-9-2012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209FD42-EB0E-4D94-A729-545C8AB309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229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64BAA1-BCC9-4A89-9CCA-53CD93D57221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09FD42-EB0E-4D94-A729-545C8AB30985}" type="slidenum">
              <a:rPr lang="nl-NL" smtClean="0"/>
              <a:pPr>
                <a:defRPr/>
              </a:pPr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09FD42-EB0E-4D94-A729-545C8AB30985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77ED3B-91EC-4C47-B1EC-19B13E324E3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229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64BAA1-BCC9-4A89-9CCA-53CD93D57221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229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64BAA1-BCC9-4A89-9CCA-53CD93D57221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229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64BAA1-BCC9-4A89-9CCA-53CD93D57221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229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64BAA1-BCC9-4A89-9CCA-53CD93D57221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229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64BAA1-BCC9-4A89-9CCA-53CD93D57221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229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64BAA1-BCC9-4A89-9CCA-53CD93D57221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79B41-AFBB-488E-A6F0-4DAB59D908CB}" type="datetimeFigureOut">
              <a:rPr lang="nl-NL"/>
              <a:pPr>
                <a:defRPr/>
              </a:pPr>
              <a:t>8-9-2012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13C1F-BBD0-4567-B24D-101FECE3C27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FBAA-FCFC-4F8B-BF33-E4A4E7872795}" type="datetimeFigureOut">
              <a:rPr lang="nl-NL"/>
              <a:pPr>
                <a:defRPr/>
              </a:pPr>
              <a:t>8-9-2012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6343F-01FC-41B0-B54E-59F160B2BE9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C11B-2E91-4548-8610-B3C1D1A374E3}" type="datetimeFigureOut">
              <a:rPr lang="nl-NL"/>
              <a:pPr>
                <a:defRPr/>
              </a:pPr>
              <a:t>8-9-2012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66684-8E3B-4F74-9B18-E517AC5B788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2D246-2510-42BF-9E4A-37031AE3451A}" type="datetimeFigureOut">
              <a:rPr lang="nl-NL"/>
              <a:pPr>
                <a:defRPr/>
              </a:pPr>
              <a:t>8-9-2012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92085-EC7F-4EA2-88D1-8327B4103FD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13FB7-F2F2-4C53-B2EC-0D9F3E00ED40}" type="datetimeFigureOut">
              <a:rPr lang="nl-NL"/>
              <a:pPr>
                <a:defRPr/>
              </a:pPr>
              <a:t>8-9-2012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06290-E57E-47FD-BE84-90ADD38B5F3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A2B6C-D32B-4F90-9617-834E3C671F41}" type="datetimeFigureOut">
              <a:rPr lang="nl-NL"/>
              <a:pPr>
                <a:defRPr/>
              </a:pPr>
              <a:t>8-9-2012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73A95-2182-48D7-95DD-EE0C316FB0A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16012-4D8A-4C3A-95E1-73E292BF8C8E}" type="datetimeFigureOut">
              <a:rPr lang="nl-NL"/>
              <a:pPr>
                <a:defRPr/>
              </a:pPr>
              <a:t>8-9-2012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18D05-5992-4A28-9C34-74E5A8390C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18129-2183-441F-8250-E2187EE34DE4}" type="datetimeFigureOut">
              <a:rPr lang="nl-NL"/>
              <a:pPr>
                <a:defRPr/>
              </a:pPr>
              <a:t>8-9-2012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DC394-C38E-44E7-B05E-D89CBB6F00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2E3CA-6852-4D65-9400-40B0C628B563}" type="datetimeFigureOut">
              <a:rPr lang="nl-NL"/>
              <a:pPr>
                <a:defRPr/>
              </a:pPr>
              <a:t>8-9-2012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45179-2DAA-4FD0-87B2-CB0A888C158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A7BD8-3E9C-4269-AAF0-EE17D8FE68FB}" type="datetimeFigureOut">
              <a:rPr lang="nl-NL"/>
              <a:pPr>
                <a:defRPr/>
              </a:pPr>
              <a:t>8-9-2012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91FE7-D770-475D-9916-EF77B285854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C977E-D5BC-4EE7-BDA4-72AA134F5865}" type="datetimeFigureOut">
              <a:rPr lang="nl-NL"/>
              <a:pPr>
                <a:defRPr/>
              </a:pPr>
              <a:t>8-9-2012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E62BB-4D8E-4EDD-9D48-160EB0752D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484F3F-5BE8-49BD-8282-780720FAEC6B}" type="datetimeFigureOut">
              <a:rPr lang="nl-NL"/>
              <a:pPr>
                <a:defRPr/>
              </a:pPr>
              <a:t>8-9-2012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1C32B5-84C3-41BF-9035-34AD6F2A4B6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684213" y="274638"/>
            <a:ext cx="8002587" cy="1143000"/>
          </a:xfrm>
        </p:spPr>
        <p:txBody>
          <a:bodyPr/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Wat wil je worden?</a:t>
            </a:r>
            <a:endParaRPr lang="nl-NL" sz="3600" b="1" dirty="0" smtClean="0">
              <a:solidFill>
                <a:schemeClr val="bg1"/>
              </a:solidFill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556792"/>
            <a:ext cx="3649588" cy="4866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650" y="1600200"/>
            <a:ext cx="8136830" cy="4924425"/>
          </a:xfrm>
        </p:spPr>
        <p:txBody>
          <a:bodyPr/>
          <a:lstStyle/>
          <a:p>
            <a:pPr marL="514350" indent="-514350">
              <a:buFont typeface="Arial" charset="0"/>
              <a:buNone/>
            </a:pPr>
            <a:r>
              <a:rPr lang="nl-NL" b="1" dirty="0" smtClean="0">
                <a:solidFill>
                  <a:schemeClr val="bg1"/>
                </a:solidFill>
              </a:rPr>
              <a:t>Je wilt iets worden in het leven</a:t>
            </a:r>
          </a:p>
          <a:p>
            <a:pPr marL="514350" indent="-514350">
              <a:buFont typeface="Arial" charset="0"/>
              <a:buNone/>
            </a:pPr>
            <a:endParaRPr lang="nl-NL" sz="1600" b="1" dirty="0" smtClean="0">
              <a:solidFill>
                <a:schemeClr val="bg1"/>
              </a:solidFill>
            </a:endParaRPr>
          </a:p>
          <a:p>
            <a:pPr marL="514350" indent="-514350">
              <a:buFont typeface="Arial" charset="0"/>
              <a:buNone/>
            </a:pPr>
            <a:r>
              <a:rPr lang="nl-NL" b="1" dirty="0" smtClean="0">
                <a:solidFill>
                  <a:schemeClr val="bg1"/>
                </a:solidFill>
              </a:rPr>
              <a:t>Je </a:t>
            </a:r>
            <a:r>
              <a:rPr lang="nl-NL" b="1" i="1" dirty="0" smtClean="0">
                <a:solidFill>
                  <a:schemeClr val="bg1"/>
                </a:solidFill>
              </a:rPr>
              <a:t>doet</a:t>
            </a:r>
            <a:r>
              <a:rPr lang="nl-NL" b="1" dirty="0" smtClean="0">
                <a:solidFill>
                  <a:schemeClr val="bg1"/>
                </a:solidFill>
              </a:rPr>
              <a:t> je werk, je </a:t>
            </a:r>
            <a:r>
              <a:rPr lang="nl-NL" b="1" i="1" dirty="0" smtClean="0">
                <a:solidFill>
                  <a:schemeClr val="bg1"/>
                </a:solidFill>
              </a:rPr>
              <a:t>bent</a:t>
            </a:r>
            <a:r>
              <a:rPr lang="nl-NL" b="1" dirty="0" smtClean="0">
                <a:solidFill>
                  <a:schemeClr val="bg1"/>
                </a:solidFill>
              </a:rPr>
              <a:t> niet je werk</a:t>
            </a:r>
          </a:p>
          <a:p>
            <a:pPr marL="514350" indent="-514350">
              <a:buFont typeface="Arial" charset="0"/>
              <a:buNone/>
            </a:pPr>
            <a:endParaRPr lang="nl-NL" sz="1600" b="1" dirty="0" smtClean="0">
              <a:solidFill>
                <a:schemeClr val="bg1"/>
              </a:solidFill>
            </a:endParaRPr>
          </a:p>
          <a:p>
            <a:pPr marL="514350" indent="-514350">
              <a:buFont typeface="Arial" charset="0"/>
              <a:buNone/>
            </a:pPr>
            <a:r>
              <a:rPr lang="nl-NL" b="1" dirty="0" smtClean="0">
                <a:solidFill>
                  <a:schemeClr val="bg1"/>
                </a:solidFill>
              </a:rPr>
              <a:t>Je identiteit: </a:t>
            </a:r>
            <a:r>
              <a:rPr lang="nl-NL" b="1" i="1" dirty="0" smtClean="0">
                <a:solidFill>
                  <a:schemeClr val="bg1"/>
                </a:solidFill>
              </a:rPr>
              <a:t>wie </a:t>
            </a:r>
            <a:r>
              <a:rPr lang="nl-NL" b="1" dirty="0" smtClean="0">
                <a:solidFill>
                  <a:schemeClr val="bg1"/>
                </a:solidFill>
              </a:rPr>
              <a:t>ben je?</a:t>
            </a:r>
            <a:endParaRPr lang="nl-NL" b="1" dirty="0" smtClean="0">
              <a:solidFill>
                <a:schemeClr val="bg1"/>
              </a:solidFill>
            </a:endParaRPr>
          </a:p>
          <a:p>
            <a:pPr marL="914400" lvl="1" indent="-514350">
              <a:buFont typeface="Arial" charset="0"/>
              <a:buNone/>
            </a:pPr>
            <a:r>
              <a:rPr lang="nl-NL" sz="3200" b="1" dirty="0" smtClean="0">
                <a:solidFill>
                  <a:schemeClr val="bg1"/>
                </a:solidFill>
              </a:rPr>
              <a:t>Wat voor mens wil je zijn?</a:t>
            </a:r>
          </a:p>
          <a:p>
            <a:pPr marL="914400" lvl="1" indent="-514350">
              <a:buFont typeface="Arial" charset="0"/>
              <a:buNone/>
            </a:pPr>
            <a:r>
              <a:rPr lang="nl-NL" sz="3200" b="1" dirty="0" smtClean="0">
                <a:solidFill>
                  <a:schemeClr val="bg1"/>
                </a:solidFill>
              </a:rPr>
              <a:t>Hoe wil je in het leven staan?</a:t>
            </a:r>
          </a:p>
          <a:p>
            <a:pPr marL="514350" indent="-514350">
              <a:buFont typeface="Arial" charset="0"/>
              <a:buNone/>
            </a:pPr>
            <a:endParaRPr lang="nl-NL" sz="1600" b="1" dirty="0" smtClean="0">
              <a:solidFill>
                <a:schemeClr val="bg1"/>
              </a:solidFill>
            </a:endParaRPr>
          </a:p>
          <a:p>
            <a:pPr marL="514350" indent="-514350">
              <a:buFont typeface="Arial" charset="0"/>
              <a:buNone/>
            </a:pPr>
            <a:r>
              <a:rPr lang="nl-NL" b="1" dirty="0" smtClean="0">
                <a:solidFill>
                  <a:schemeClr val="bg1"/>
                </a:solidFill>
              </a:rPr>
              <a:t>2 Tim. 3: 17: </a:t>
            </a:r>
            <a:r>
              <a:rPr lang="nl-NL" b="1" i="1" dirty="0" smtClean="0">
                <a:solidFill>
                  <a:schemeClr val="bg1"/>
                </a:solidFill>
              </a:rPr>
              <a:t>een mens van God</a:t>
            </a:r>
          </a:p>
          <a:p>
            <a:pPr marL="914400" lvl="1" indent="-514350">
              <a:buFont typeface="Arial" charset="0"/>
              <a:buNone/>
            </a:pPr>
            <a:r>
              <a:rPr lang="nl-NL" sz="3200" b="1" dirty="0" smtClean="0">
                <a:solidFill>
                  <a:schemeClr val="bg1"/>
                </a:solidFill>
              </a:rPr>
              <a:t>Bijbelonderwijs gericht op diens vorming</a:t>
            </a:r>
            <a:endParaRPr lang="nl-NL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None/>
            </a:pPr>
            <a:r>
              <a:rPr lang="nl-NL" sz="3600" b="1" dirty="0" smtClean="0">
                <a:solidFill>
                  <a:schemeClr val="bg1"/>
                </a:solidFill>
              </a:rPr>
              <a:t>Wil jij zo’n mens van God zijn? </a:t>
            </a:r>
          </a:p>
          <a:p>
            <a:pPr marL="514350" indent="-514350" algn="ctr">
              <a:buNone/>
            </a:pPr>
            <a:endParaRPr lang="nl-NL" sz="3600" b="1" dirty="0" smtClean="0">
              <a:solidFill>
                <a:schemeClr val="bg1"/>
              </a:solidFill>
            </a:endParaRPr>
          </a:p>
          <a:p>
            <a:pPr marL="514350" indent="-514350" algn="ctr">
              <a:buNone/>
            </a:pPr>
            <a:r>
              <a:rPr lang="nl-NL" sz="3600" b="1" dirty="0" smtClean="0">
                <a:solidFill>
                  <a:schemeClr val="bg1"/>
                </a:solidFill>
              </a:rPr>
              <a:t>Wil je al </a:t>
            </a:r>
            <a:r>
              <a:rPr lang="nl-NL" sz="3600" b="1" dirty="0" smtClean="0">
                <a:solidFill>
                  <a:schemeClr val="bg1"/>
                </a:solidFill>
              </a:rPr>
              <a:t>zijn woorden inademen?</a:t>
            </a:r>
          </a:p>
          <a:p>
            <a:pPr marL="514350" indent="-514350" algn="ctr">
              <a:buNone/>
            </a:pPr>
            <a:endParaRPr lang="nl-NL" sz="3600" b="1" dirty="0" smtClean="0">
              <a:solidFill>
                <a:schemeClr val="bg1"/>
              </a:solidFill>
            </a:endParaRPr>
          </a:p>
          <a:p>
            <a:pPr marL="514350" indent="-514350" algn="ctr">
              <a:buNone/>
            </a:pPr>
            <a:r>
              <a:rPr lang="nl-NL" sz="3600" b="1" dirty="0" smtClean="0">
                <a:solidFill>
                  <a:schemeClr val="bg1"/>
                </a:solidFill>
              </a:rPr>
              <a:t>Wil je leven op de adem van zijn stem?</a:t>
            </a:r>
            <a:endParaRPr lang="nl-NL" b="1" dirty="0" smtClean="0">
              <a:solidFill>
                <a:schemeClr val="bg1"/>
              </a:solidFill>
            </a:endParaRP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8" name="Picture 8" descr="http://gkdenham.nl/wp-content/uploads/vrouwenvereniging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9384" y="2999537"/>
            <a:ext cx="5144616" cy="3858463"/>
          </a:xfrm>
          <a:prstGeom prst="rect">
            <a:avLst/>
          </a:prstGeom>
          <a:noFill/>
        </p:spPr>
      </p:pic>
      <p:pic>
        <p:nvPicPr>
          <p:cNvPr id="30724" name="Picture 4" descr="http://www.ngkvoorthuizenbarneveld.nl/images/catechisatie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56992"/>
            <a:ext cx="5270131" cy="3501008"/>
          </a:xfrm>
          <a:prstGeom prst="rect">
            <a:avLst/>
          </a:prstGeom>
          <a:noFill/>
        </p:spPr>
      </p:pic>
      <p:pic>
        <p:nvPicPr>
          <p:cNvPr id="30722" name="Picture 2" descr="http://meerkerk.nl/maatwerk/upload/l/departments_3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5594984" cy="3356992"/>
          </a:xfrm>
          <a:prstGeom prst="rect">
            <a:avLst/>
          </a:prstGeom>
          <a:noFill/>
        </p:spPr>
      </p:pic>
      <p:pic>
        <p:nvPicPr>
          <p:cNvPr id="30726" name="Picture 6" descr="http://www.pniel-wieringerwaard.nl/pic/bijbel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38175" y="0"/>
            <a:ext cx="4505825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6588" y="1916112"/>
            <a:ext cx="7823200" cy="3601119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6000" b="1" dirty="0" smtClean="0">
                <a:solidFill>
                  <a:schemeClr val="bg1"/>
                </a:solidFill>
              </a:rPr>
              <a:t>BIJBELSTUDIE</a:t>
            </a:r>
            <a:endParaRPr lang="nl-NL" sz="6000" b="1" dirty="0" smtClean="0">
              <a:solidFill>
                <a:schemeClr val="bg1"/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sz="2000" b="1" dirty="0" smtClean="0">
              <a:solidFill>
                <a:schemeClr val="bg1"/>
              </a:solidFill>
            </a:endParaRPr>
          </a:p>
          <a:p>
            <a:pPr marL="2171700" lvl="3" indent="-9144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nl-NL" sz="4800" b="1" dirty="0" smtClean="0">
                <a:solidFill>
                  <a:schemeClr val="bg1"/>
                </a:solidFill>
              </a:rPr>
              <a:t>De mens van God</a:t>
            </a:r>
          </a:p>
          <a:p>
            <a:pPr marL="2171700" lvl="3" indent="-9144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nl-NL" sz="4800" b="1" dirty="0" smtClean="0">
                <a:solidFill>
                  <a:schemeClr val="bg1"/>
                </a:solidFill>
              </a:rPr>
              <a:t>Het Woord van God</a:t>
            </a:r>
            <a:endParaRPr lang="nl-NL" sz="4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684213" y="274638"/>
            <a:ext cx="8002587" cy="1143000"/>
          </a:xfrm>
        </p:spPr>
        <p:txBody>
          <a:bodyPr/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1. </a:t>
            </a:r>
            <a:r>
              <a:rPr lang="nl-NL" sz="3600" b="1" dirty="0" smtClean="0">
                <a:solidFill>
                  <a:schemeClr val="bg1"/>
                </a:solidFill>
              </a:rPr>
              <a:t>De mens van God</a:t>
            </a:r>
            <a:endParaRPr lang="nl-NL" sz="3600" b="1" dirty="0" smtClean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650" y="1600200"/>
            <a:ext cx="7931150" cy="4924425"/>
          </a:xfrm>
        </p:spPr>
        <p:txBody>
          <a:bodyPr/>
          <a:lstStyle/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Doel van de Bijbel: j</a:t>
            </a:r>
            <a:r>
              <a:rPr lang="nl-NL" sz="3200" dirty="0" smtClean="0">
                <a:solidFill>
                  <a:schemeClr val="bg1"/>
                </a:solidFill>
              </a:rPr>
              <a:t>e tot mens van God maken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   3:17:	volledig toegerust / weerbaar /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	</a:t>
            </a:r>
            <a:r>
              <a:rPr lang="nl-NL" dirty="0" smtClean="0">
                <a:solidFill>
                  <a:schemeClr val="bg1"/>
                </a:solidFill>
              </a:rPr>
              <a:t>	volkomen [oude vert.]</a:t>
            </a:r>
          </a:p>
          <a:p>
            <a:pPr marL="914400" lvl="1" indent="-514350">
              <a:buNone/>
            </a:pPr>
            <a:endParaRPr lang="nl-NL" sz="1100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Mens </a:t>
            </a:r>
            <a:r>
              <a:rPr lang="nl-NL" sz="3600" b="1" u="sng" dirty="0" smtClean="0">
                <a:solidFill>
                  <a:schemeClr val="bg1"/>
                </a:solidFill>
              </a:rPr>
              <a:t>van God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Je hebt een diep besef daarvan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Je hebt wat met je Schepper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In Christus houd je van Hem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Je wilt dat Hij het voor het zeggen heeft in je leven</a:t>
            </a:r>
            <a:endParaRPr lang="nl-NL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684213" y="274638"/>
            <a:ext cx="8002587" cy="1143000"/>
          </a:xfrm>
        </p:spPr>
        <p:txBody>
          <a:bodyPr/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1. </a:t>
            </a:r>
            <a:r>
              <a:rPr lang="nl-NL" sz="3600" b="1" dirty="0" smtClean="0">
                <a:solidFill>
                  <a:schemeClr val="bg1"/>
                </a:solidFill>
              </a:rPr>
              <a:t>De mens van God</a:t>
            </a:r>
            <a:endParaRPr lang="nl-NL" sz="3600" b="1" dirty="0" smtClean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650" y="1600200"/>
            <a:ext cx="7931150" cy="4924425"/>
          </a:xfrm>
        </p:spPr>
        <p:txBody>
          <a:bodyPr/>
          <a:lstStyle/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In leer en leven (n.a.v. vers 17)</a:t>
            </a:r>
          </a:p>
          <a:p>
            <a:pPr marL="514350" indent="-51435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Leven ‘op de manier van God’</a:t>
            </a:r>
          </a:p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Weer beeld van God zijn</a:t>
            </a:r>
            <a:endParaRPr lang="nl-NL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i="1" dirty="0" smtClean="0">
                <a:solidFill>
                  <a:schemeClr val="bg1"/>
                </a:solidFill>
              </a:rPr>
              <a:t>Als</a:t>
            </a:r>
            <a:r>
              <a:rPr lang="nl-NL" dirty="0" smtClean="0">
                <a:solidFill>
                  <a:schemeClr val="bg1"/>
                </a:solidFill>
              </a:rPr>
              <a:t> Christus zijn</a:t>
            </a:r>
          </a:p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Schitteren in zijn licht</a:t>
            </a:r>
          </a:p>
          <a:p>
            <a:pPr marL="514350" indent="-51435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b="1" dirty="0" smtClean="0">
                <a:solidFill>
                  <a:schemeClr val="bg1"/>
                </a:solidFill>
              </a:rPr>
              <a:t>Wil jij zo’n mens zijn? Verlang je daarnaar?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684213" y="274638"/>
            <a:ext cx="8002587" cy="1143000"/>
          </a:xfrm>
        </p:spPr>
        <p:txBody>
          <a:bodyPr/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2. Het Woord van God</a:t>
            </a:r>
            <a:endParaRPr lang="nl-NL" sz="3600" b="1" dirty="0" smtClean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650" y="1600200"/>
            <a:ext cx="7931150" cy="4924425"/>
          </a:xfrm>
        </p:spPr>
        <p:txBody>
          <a:bodyPr/>
          <a:lstStyle/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‘Elke Schrifttekst is door God geïnspireerd’</a:t>
            </a:r>
          </a:p>
          <a:p>
            <a:pPr marL="914400" lvl="1" indent="-514350">
              <a:buNone/>
            </a:pPr>
            <a:endParaRPr lang="nl-NL" sz="1000" dirty="0" smtClean="0">
              <a:solidFill>
                <a:schemeClr val="bg1"/>
              </a:solidFill>
            </a:endParaRP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Een stevige dogmatische uitspraak (?!)</a:t>
            </a:r>
          </a:p>
          <a:p>
            <a:pPr marL="1314450" lvl="2" indent="-514350">
              <a:buFont typeface="Wingdings" pitchFamily="2" charset="2"/>
              <a:buChar char="à"/>
            </a:pPr>
            <a:r>
              <a:rPr lang="nl-NL" sz="2800" b="1" dirty="0" smtClean="0">
                <a:solidFill>
                  <a:schemeClr val="bg1"/>
                </a:solidFill>
                <a:sym typeface="Wingdings" pitchFamily="2" charset="2"/>
              </a:rPr>
              <a:t>Leesregel: let op soort tekst</a:t>
            </a:r>
            <a:endParaRPr lang="nl-NL" sz="2800" b="1" dirty="0" smtClean="0">
              <a:solidFill>
                <a:schemeClr val="bg1"/>
              </a:solidFill>
            </a:endParaRPr>
          </a:p>
          <a:p>
            <a:pPr marL="914400" lvl="1" indent="-514350">
              <a:buNone/>
            </a:pPr>
            <a:endParaRPr lang="nl-NL" sz="1200" dirty="0" smtClean="0">
              <a:solidFill>
                <a:schemeClr val="bg1"/>
              </a:solidFill>
            </a:endParaRP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Klopt inhoudelijk met 2 Pet. 1:21:</a:t>
            </a:r>
          </a:p>
          <a:p>
            <a:pPr marL="914400" lvl="1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‘nooit is een profetie voortgekomen uit menselijk initiatief: mensen die namens God spraken werden daartoe altijd aangedreven door de Heilige Geest’</a:t>
            </a:r>
          </a:p>
          <a:p>
            <a:pPr marL="914400" lvl="1" indent="0">
              <a:buNone/>
            </a:pPr>
            <a:endParaRPr lang="nl-NL" sz="700" dirty="0" smtClean="0">
              <a:solidFill>
                <a:schemeClr val="bg1"/>
              </a:solidFill>
            </a:endParaRPr>
          </a:p>
          <a:p>
            <a:pPr marL="1314450" lvl="2" indent="-514350">
              <a:buNone/>
            </a:pPr>
            <a:r>
              <a:rPr lang="nl-NL" sz="2800" b="1" dirty="0" smtClean="0">
                <a:solidFill>
                  <a:schemeClr val="bg1"/>
                </a:solidFill>
                <a:sym typeface="Wingdings" pitchFamily="2" charset="2"/>
              </a:rPr>
              <a:t> Leesregel: ‘Schrift met Schrift vergelijken’</a:t>
            </a:r>
            <a:endParaRPr lang="nl-NL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684213" y="274638"/>
            <a:ext cx="8002587" cy="1143000"/>
          </a:xfrm>
        </p:spPr>
        <p:txBody>
          <a:bodyPr/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2. Het Woord van God</a:t>
            </a:r>
            <a:endParaRPr lang="nl-NL" sz="3600" b="1" dirty="0" smtClean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650" y="1600200"/>
            <a:ext cx="7931150" cy="4924425"/>
          </a:xfrm>
        </p:spPr>
        <p:txBody>
          <a:bodyPr/>
          <a:lstStyle/>
          <a:p>
            <a:pPr marL="514350" indent="-514350">
              <a:buNone/>
            </a:pPr>
            <a:r>
              <a:rPr lang="nl-NL" sz="2800" i="1" dirty="0" smtClean="0">
                <a:solidFill>
                  <a:schemeClr val="bg1"/>
                </a:solidFill>
              </a:rPr>
              <a:t>1. ‘Elke Schrifttekst’</a:t>
            </a:r>
            <a:endParaRPr lang="nl-NL" sz="1200" i="1" dirty="0" smtClean="0">
              <a:solidFill>
                <a:schemeClr val="bg1"/>
              </a:solidFill>
            </a:endParaRPr>
          </a:p>
          <a:p>
            <a:pPr marL="914400" lvl="1" indent="-514350">
              <a:buNone/>
            </a:pPr>
            <a:r>
              <a:rPr lang="nl-NL" sz="2400" dirty="0" smtClean="0">
                <a:solidFill>
                  <a:schemeClr val="bg1"/>
                </a:solidFill>
              </a:rPr>
              <a:t>Goed bedoeld kan zijn: Bijbelboek / boekrol</a:t>
            </a:r>
          </a:p>
          <a:p>
            <a:pPr marL="914400" lvl="1" indent="-514350">
              <a:buNone/>
            </a:pPr>
            <a:r>
              <a:rPr lang="nl-NL" sz="2400" dirty="0" smtClean="0">
                <a:solidFill>
                  <a:schemeClr val="bg1"/>
                </a:solidFill>
              </a:rPr>
              <a:t>Bedoeling: gebruik ze dus allemaal!</a:t>
            </a:r>
          </a:p>
          <a:p>
            <a:pPr marL="514350" indent="-514350">
              <a:buNone/>
            </a:pPr>
            <a:endParaRPr lang="nl-NL" sz="1800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sz="2800" i="1" dirty="0" smtClean="0">
                <a:solidFill>
                  <a:schemeClr val="bg1"/>
                </a:solidFill>
              </a:rPr>
              <a:t>2. ‘Geïnspireerd’</a:t>
            </a:r>
          </a:p>
          <a:p>
            <a:pPr marL="914400" lvl="1" indent="-514350">
              <a:buNone/>
            </a:pPr>
            <a:r>
              <a:rPr lang="nl-NL" sz="2400" dirty="0" smtClean="0">
                <a:solidFill>
                  <a:schemeClr val="bg1"/>
                </a:solidFill>
              </a:rPr>
              <a:t>Nieuw woord gesmeed: ‘door God </a:t>
            </a:r>
            <a:r>
              <a:rPr lang="nl-NL" sz="2400" i="1" dirty="0" smtClean="0">
                <a:solidFill>
                  <a:schemeClr val="bg1"/>
                </a:solidFill>
              </a:rPr>
              <a:t>geademd</a:t>
            </a:r>
            <a:r>
              <a:rPr lang="nl-NL" sz="2400" dirty="0" smtClean="0">
                <a:solidFill>
                  <a:schemeClr val="bg1"/>
                </a:solidFill>
              </a:rPr>
              <a:t>’:</a:t>
            </a:r>
          </a:p>
          <a:p>
            <a:pPr marL="914400" lvl="1" indent="-514350">
              <a:buNone/>
            </a:pPr>
            <a:r>
              <a:rPr lang="nl-NL" sz="2400" dirty="0" smtClean="0">
                <a:solidFill>
                  <a:schemeClr val="bg1"/>
                </a:solidFill>
              </a:rPr>
              <a:t>God komt eruit naar voren. Zijn geur. Je ziet wie Hij is.</a:t>
            </a:r>
          </a:p>
          <a:p>
            <a:pPr marL="914400" lvl="1" indent="-514350">
              <a:buNone/>
            </a:pPr>
            <a:r>
              <a:rPr lang="nl-NL" sz="2400" dirty="0" smtClean="0">
                <a:solidFill>
                  <a:schemeClr val="bg1"/>
                </a:solidFill>
              </a:rPr>
              <a:t>Elk Bijbelboek laat dat op </a:t>
            </a:r>
            <a:r>
              <a:rPr lang="nl-NL" sz="2400" dirty="0" err="1" smtClean="0">
                <a:solidFill>
                  <a:schemeClr val="bg1"/>
                </a:solidFill>
              </a:rPr>
              <a:t>e.o.a</a:t>
            </a:r>
            <a:r>
              <a:rPr lang="nl-NL" sz="2400" dirty="0" smtClean="0">
                <a:solidFill>
                  <a:schemeClr val="bg1"/>
                </a:solidFill>
              </a:rPr>
              <a:t>. manier wel zien!</a:t>
            </a:r>
          </a:p>
          <a:p>
            <a:pPr marL="914400" lvl="1" indent="-514350">
              <a:buNone/>
            </a:pPr>
            <a:endParaRPr lang="nl-NL" sz="2400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sz="2400" b="1" dirty="0" smtClean="0">
                <a:solidFill>
                  <a:schemeClr val="bg1"/>
                </a:solidFill>
                <a:sym typeface="Wingdings" pitchFamily="2" charset="2"/>
              </a:rPr>
              <a:t>Hoe dik is jouw Bijbel?</a:t>
            </a:r>
          </a:p>
          <a:p>
            <a:pPr marL="514350" indent="-514350">
              <a:buNone/>
            </a:pPr>
            <a:r>
              <a:rPr lang="nl-NL" sz="2400" b="1" dirty="0" smtClean="0">
                <a:solidFill>
                  <a:schemeClr val="bg1"/>
                </a:solidFill>
                <a:sym typeface="Wingdings" pitchFamily="2" charset="2"/>
              </a:rPr>
              <a:t>Volle breedte van het Woord  complete mensen van God</a:t>
            </a:r>
            <a:endParaRPr lang="nl-NL" sz="2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684213" y="274638"/>
            <a:ext cx="8002587" cy="1143000"/>
          </a:xfrm>
        </p:spPr>
        <p:txBody>
          <a:bodyPr/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2. Het Woord van God</a:t>
            </a:r>
            <a:endParaRPr lang="nl-NL" sz="3600" b="1" dirty="0" smtClean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650" y="1600200"/>
            <a:ext cx="7931150" cy="4924425"/>
          </a:xfrm>
        </p:spPr>
        <p:txBody>
          <a:bodyPr/>
          <a:lstStyle/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De vier inzetmogelijkheden van vers 16: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1.	Onderricht geven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2.	Dwalingen weerleggen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3.	Fouten verbeteren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4.	Opvoeden tot een deugdzaam leven</a:t>
            </a:r>
          </a:p>
          <a:p>
            <a:pPr marL="514350" indent="-51435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Eerste twee:	leer		</a:t>
            </a:r>
            <a:r>
              <a:rPr lang="nl-NL" i="1" dirty="0" smtClean="0">
                <a:solidFill>
                  <a:schemeClr val="bg1"/>
                </a:solidFill>
              </a:rPr>
              <a:t>wat</a:t>
            </a:r>
            <a:r>
              <a:rPr lang="nl-NL" dirty="0" smtClean="0">
                <a:solidFill>
                  <a:schemeClr val="bg1"/>
                </a:solidFill>
              </a:rPr>
              <a:t> geloof je?</a:t>
            </a:r>
          </a:p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Laatste twee:	leven		</a:t>
            </a:r>
            <a:r>
              <a:rPr lang="nl-NL" i="1" dirty="0" smtClean="0">
                <a:solidFill>
                  <a:schemeClr val="bg1"/>
                </a:solidFill>
              </a:rPr>
              <a:t>hoe</a:t>
            </a:r>
            <a:r>
              <a:rPr lang="nl-NL" dirty="0" smtClean="0">
                <a:solidFill>
                  <a:schemeClr val="bg1"/>
                </a:solidFill>
              </a:rPr>
              <a:t> geloof je?</a:t>
            </a:r>
          </a:p>
          <a:p>
            <a:pPr marL="514350" indent="-514350">
              <a:buNone/>
            </a:pPr>
            <a:endParaRPr lang="nl-NL" i="1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endParaRPr lang="nl-NL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684213" y="274638"/>
            <a:ext cx="8002587" cy="1143000"/>
          </a:xfrm>
        </p:spPr>
        <p:txBody>
          <a:bodyPr/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2. Het Woord van God</a:t>
            </a:r>
            <a:endParaRPr lang="nl-NL" sz="3600" b="1" dirty="0" smtClean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650" y="1600200"/>
            <a:ext cx="7931150" cy="4924425"/>
          </a:xfrm>
        </p:spPr>
        <p:txBody>
          <a:bodyPr/>
          <a:lstStyle/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Bijbelgebruik voor leer en leven.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Het gaat nooit puur om kennis.</a:t>
            </a:r>
          </a:p>
          <a:p>
            <a:pPr marL="514350" indent="-51435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Ga op zoek naar Gods adem in een tekst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Voel je als mens van God er in aangesproken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Wat kan ik hiermee met hoofd, hart, handen?</a:t>
            </a:r>
          </a:p>
          <a:p>
            <a:pPr marL="514350" indent="-51435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endParaRPr lang="nl-NL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3767</TotalTime>
  <Words>382</Words>
  <Application>Microsoft Office PowerPoint</Application>
  <PresentationFormat>Diavoorstelling (4:3)</PresentationFormat>
  <Paragraphs>88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Calibri</vt:lpstr>
      <vt:lpstr>Arial</vt:lpstr>
      <vt:lpstr>Office-thema</vt:lpstr>
      <vt:lpstr>Wat wil je worden?</vt:lpstr>
      <vt:lpstr>Dia 2</vt:lpstr>
      <vt:lpstr>Dia 3</vt:lpstr>
      <vt:lpstr>1. De mens van God</vt:lpstr>
      <vt:lpstr>1. De mens van God</vt:lpstr>
      <vt:lpstr>2. Het Woord van God</vt:lpstr>
      <vt:lpstr>2. Het Woord van God</vt:lpstr>
      <vt:lpstr>2. Het Woord van God</vt:lpstr>
      <vt:lpstr>2. Het Woord van God</vt:lpstr>
      <vt:lpstr>Dia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Maarten</dc:creator>
  <cp:lastModifiedBy>Maarten</cp:lastModifiedBy>
  <cp:revision>371</cp:revision>
  <dcterms:created xsi:type="dcterms:W3CDTF">2012-03-17T15:35:40Z</dcterms:created>
  <dcterms:modified xsi:type="dcterms:W3CDTF">2012-09-08T18:23:03Z</dcterms:modified>
</cp:coreProperties>
</file>