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6" r:id="rId2"/>
    <p:sldId id="389" r:id="rId3"/>
    <p:sldId id="397" r:id="rId4"/>
    <p:sldId id="390" r:id="rId5"/>
    <p:sldId id="398" r:id="rId6"/>
    <p:sldId id="399" r:id="rId7"/>
    <p:sldId id="400" r:id="rId8"/>
    <p:sldId id="401" r:id="rId9"/>
    <p:sldId id="40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74" d="100"/>
          <a:sy n="74" d="100"/>
        </p:scale>
        <p:origin x="60" y="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7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31-1-2015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ewtopwallpapers.com/wp-content/uploads/2013/04/Rainbow-with-Clouds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5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971600" y="2348880"/>
            <a:ext cx="69847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Filippenzen 4:</a:t>
            </a:r>
          </a:p>
          <a:p>
            <a:pPr algn="ctr"/>
            <a:r>
              <a:rPr lang="nl-NL" sz="3200" b="1" dirty="0" smtClean="0"/>
              <a:t>“Laat de Heer uw vreugde blijven”</a:t>
            </a:r>
          </a:p>
          <a:p>
            <a:pPr algn="ctr"/>
            <a:r>
              <a:rPr lang="nl-NL" sz="3200" b="1" dirty="0" smtClean="0"/>
              <a:t>“De Heer is nabij”</a:t>
            </a:r>
            <a:endParaRPr lang="nl-NL" sz="3200" b="1" dirty="0" smtClean="0"/>
          </a:p>
          <a:p>
            <a:pPr algn="ctr"/>
            <a:endParaRPr lang="nl-NL" sz="3200" b="1" dirty="0"/>
          </a:p>
          <a:p>
            <a:pPr lvl="1" algn="ctr"/>
            <a:endParaRPr lang="nl-NL" sz="3200" b="1" dirty="0"/>
          </a:p>
          <a:p>
            <a:pPr algn="ctr"/>
            <a:r>
              <a:rPr lang="nl-NL" sz="2800" dirty="0" smtClean="0">
                <a:sym typeface="Wingdings" panose="05000000000000000000" pitchFamily="2" charset="2"/>
              </a:rPr>
              <a:t>Psalm 23:</a:t>
            </a:r>
          </a:p>
          <a:p>
            <a:pPr algn="ctr"/>
            <a:r>
              <a:rPr lang="nl-NL" sz="2800" dirty="0" smtClean="0">
                <a:sym typeface="Wingdings" panose="05000000000000000000" pitchFamily="2" charset="2"/>
              </a:rPr>
              <a:t>“De Heer is </a:t>
            </a:r>
            <a:r>
              <a:rPr lang="nl-NL" sz="2800" i="1" dirty="0" smtClean="0">
                <a:sym typeface="Wingdings" panose="05000000000000000000" pitchFamily="2" charset="2"/>
              </a:rPr>
              <a:t>mijn</a:t>
            </a:r>
            <a:r>
              <a:rPr lang="nl-NL" sz="2800" dirty="0" smtClean="0">
                <a:sym typeface="Wingdings" panose="05000000000000000000" pitchFamily="2" charset="2"/>
              </a:rPr>
              <a:t> Herder”</a:t>
            </a:r>
          </a:p>
          <a:p>
            <a:pPr algn="ctr"/>
            <a:r>
              <a:rPr lang="nl-NL" sz="2800" dirty="0" smtClean="0">
                <a:sym typeface="Wingdings" panose="05000000000000000000" pitchFamily="2" charset="2"/>
              </a:rPr>
              <a:t>“U bent bij mij”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5503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251520" y="3071"/>
            <a:ext cx="8435280" cy="6480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000" b="1" dirty="0" smtClean="0">
                <a:solidFill>
                  <a:schemeClr val="bg1"/>
                </a:solidFill>
              </a:rPr>
              <a:t>Vreugde in de Heer</a:t>
            </a:r>
            <a:endParaRPr lang="nl-NL" sz="4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51520" y="836712"/>
            <a:ext cx="870523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Als in een relatie: je hebt elkaar</a:t>
            </a:r>
          </a:p>
          <a:p>
            <a:endParaRPr lang="nl-NL" sz="3200" dirty="0">
              <a:solidFill>
                <a:schemeClr val="bg1"/>
              </a:solidFill>
            </a:endParaRPr>
          </a:p>
          <a:p>
            <a:r>
              <a:rPr lang="nl-NL" sz="3200" dirty="0" smtClean="0">
                <a:solidFill>
                  <a:schemeClr val="bg1"/>
                </a:solidFill>
              </a:rPr>
              <a:t>Een </a:t>
            </a:r>
            <a:r>
              <a:rPr lang="nl-NL" sz="3200" dirty="0">
                <a:solidFill>
                  <a:schemeClr val="bg1"/>
                </a:solidFill>
              </a:rPr>
              <a:t>heel diepe, </a:t>
            </a:r>
            <a:r>
              <a:rPr lang="nl-NL" sz="3200" dirty="0" smtClean="0">
                <a:solidFill>
                  <a:schemeClr val="bg1"/>
                </a:solidFill>
              </a:rPr>
              <a:t>innerlijke blijdschap:</a:t>
            </a:r>
          </a:p>
          <a:p>
            <a:pPr lvl="1"/>
            <a:r>
              <a:rPr lang="nl-NL" sz="2800" dirty="0" smtClean="0">
                <a:solidFill>
                  <a:schemeClr val="bg1"/>
                </a:solidFill>
              </a:rPr>
              <a:t>Geliefd door God</a:t>
            </a:r>
          </a:p>
          <a:p>
            <a:pPr lvl="1"/>
            <a:r>
              <a:rPr lang="nl-NL" sz="2800" dirty="0" smtClean="0">
                <a:solidFill>
                  <a:schemeClr val="bg1"/>
                </a:solidFill>
              </a:rPr>
              <a:t>Vrede die alle verstand te boven gaat</a:t>
            </a:r>
          </a:p>
          <a:p>
            <a:pPr lvl="1"/>
            <a:r>
              <a:rPr lang="nl-NL" sz="2800" dirty="0" smtClean="0">
                <a:solidFill>
                  <a:schemeClr val="bg1"/>
                </a:solidFill>
              </a:rPr>
              <a:t>Hij waakt over je hart en gedachten</a:t>
            </a:r>
          </a:p>
          <a:p>
            <a:pPr lvl="1"/>
            <a:r>
              <a:rPr lang="nl-NL" sz="2800" dirty="0" smtClean="0">
                <a:solidFill>
                  <a:schemeClr val="bg1"/>
                </a:solidFill>
              </a:rPr>
              <a:t>De tafel die de Heer voor je klaarmaakt (Ps. 23)</a:t>
            </a:r>
          </a:p>
        </p:txBody>
      </p:sp>
      <p:pic>
        <p:nvPicPr>
          <p:cNvPr id="5" name="Picture 2" descr="http://www.petersbijbelteksten.nl/h_52202_2987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39" y="4797152"/>
            <a:ext cx="2411760" cy="184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evouwen handen GAiN gebedsm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98761"/>
            <a:ext cx="3096344" cy="204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31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467544" y="1628800"/>
            <a:ext cx="8435280" cy="15841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4400" b="1" dirty="0" smtClean="0">
                <a:solidFill>
                  <a:schemeClr val="bg1"/>
                </a:solidFill>
              </a:rPr>
              <a:t>Deel je vreugde in de Heer met elkaar!</a:t>
            </a:r>
            <a:endParaRPr lang="nl-NL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8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251520" y="260648"/>
            <a:ext cx="8435280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4000" b="1" dirty="0" smtClean="0">
                <a:solidFill>
                  <a:schemeClr val="bg1"/>
                </a:solidFill>
              </a:rPr>
              <a:t>Laat iedereen u kennen als</a:t>
            </a:r>
          </a:p>
          <a:p>
            <a:pPr marL="0" indent="0" algn="ctr">
              <a:buNone/>
            </a:pPr>
            <a:r>
              <a:rPr lang="nl-NL" sz="4000" b="1" i="1" dirty="0" smtClean="0">
                <a:solidFill>
                  <a:schemeClr val="bg1"/>
                </a:solidFill>
              </a:rPr>
              <a:t>vriendelijke </a:t>
            </a:r>
            <a:r>
              <a:rPr lang="nl-NL" sz="4000" b="1" dirty="0" smtClean="0">
                <a:solidFill>
                  <a:schemeClr val="bg1"/>
                </a:solidFill>
              </a:rPr>
              <a:t>mensen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3186" y="2490472"/>
            <a:ext cx="889248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Je bent zelf de boodschap</a:t>
            </a:r>
          </a:p>
          <a:p>
            <a:pPr lvl="1"/>
            <a:r>
              <a:rPr lang="nl-NL" sz="2400" i="1" dirty="0" smtClean="0">
                <a:solidFill>
                  <a:schemeClr val="bg1"/>
                </a:solidFill>
              </a:rPr>
              <a:t>vriendelijk</a:t>
            </a:r>
            <a:r>
              <a:rPr lang="nl-NL" sz="2400" dirty="0" smtClean="0">
                <a:solidFill>
                  <a:schemeClr val="bg1"/>
                </a:solidFill>
              </a:rPr>
              <a:t> vanuit je vreugde in de Heer</a:t>
            </a:r>
            <a:endParaRPr lang="nl-NL" sz="2400" dirty="0">
              <a:solidFill>
                <a:schemeClr val="bg1"/>
              </a:solidFill>
            </a:endParaRPr>
          </a:p>
          <a:p>
            <a:endParaRPr lang="nl-NL" sz="3200" dirty="0" smtClean="0">
              <a:solidFill>
                <a:schemeClr val="bg1"/>
              </a:solidFill>
            </a:endParaRPr>
          </a:p>
          <a:p>
            <a:r>
              <a:rPr lang="nl-NL" sz="3200" i="1" dirty="0" smtClean="0">
                <a:solidFill>
                  <a:schemeClr val="bg1"/>
                </a:solidFill>
              </a:rPr>
              <a:t>Vriendelijk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2400" dirty="0" smtClean="0">
                <a:solidFill>
                  <a:schemeClr val="bg1"/>
                </a:solidFill>
              </a:rPr>
              <a:t>(NBV,  ‘51)</a:t>
            </a:r>
            <a:r>
              <a:rPr lang="nl-NL" sz="3200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bescheiden (</a:t>
            </a:r>
            <a:r>
              <a:rPr lang="nl-NL" sz="2400" dirty="0" err="1" smtClean="0">
                <a:solidFill>
                  <a:schemeClr val="bg1"/>
                </a:solidFill>
              </a:rPr>
              <a:t>statenvertaling</a:t>
            </a:r>
            <a:r>
              <a:rPr lang="nl-NL" sz="2400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nl-NL" sz="2400" dirty="0">
                <a:solidFill>
                  <a:schemeClr val="bg1"/>
                </a:solidFill>
              </a:rPr>
              <a:t>w</a:t>
            </a:r>
            <a:r>
              <a:rPr lang="nl-NL" sz="2400" dirty="0" smtClean="0">
                <a:solidFill>
                  <a:schemeClr val="bg1"/>
                </a:solidFill>
              </a:rPr>
              <a:t>elwillend, tegemoetkomend, mild, niet op je strepen staan.</a:t>
            </a:r>
          </a:p>
          <a:p>
            <a:pPr lvl="1"/>
            <a:endParaRPr lang="nl-NL" sz="2800" dirty="0" smtClean="0">
              <a:solidFill>
                <a:schemeClr val="bg1"/>
              </a:solidFill>
            </a:endParaRPr>
          </a:p>
          <a:p>
            <a:r>
              <a:rPr lang="nl-NL" sz="2800" dirty="0" smtClean="0">
                <a:solidFill>
                  <a:schemeClr val="bg1"/>
                </a:solidFill>
              </a:rPr>
              <a:t>De gezindheid van Christus</a:t>
            </a:r>
          </a:p>
          <a:p>
            <a:pPr marL="457200" lvl="2"/>
            <a:r>
              <a:rPr lang="nl-NL" sz="2400" dirty="0">
                <a:solidFill>
                  <a:schemeClr val="bg1"/>
                </a:solidFill>
              </a:rPr>
              <a:t>e</a:t>
            </a:r>
            <a:r>
              <a:rPr lang="nl-NL" sz="2400" dirty="0" smtClean="0">
                <a:solidFill>
                  <a:schemeClr val="bg1"/>
                </a:solidFill>
              </a:rPr>
              <a:t>en manier van </a:t>
            </a:r>
            <a:r>
              <a:rPr lang="nl-NL" sz="2400" i="1" dirty="0" smtClean="0">
                <a:solidFill>
                  <a:schemeClr val="bg1"/>
                </a:solidFill>
              </a:rPr>
              <a:t>zijn </a:t>
            </a:r>
            <a:r>
              <a:rPr lang="nl-NL" sz="2400" dirty="0" smtClean="0">
                <a:solidFill>
                  <a:schemeClr val="bg1"/>
                </a:solidFill>
              </a:rPr>
              <a:t>en dan pas van daaruit </a:t>
            </a:r>
            <a:r>
              <a:rPr lang="nl-NL" sz="2400" i="1" dirty="0" smtClean="0">
                <a:solidFill>
                  <a:schemeClr val="bg1"/>
                </a:solidFill>
              </a:rPr>
              <a:t>doen</a:t>
            </a:r>
            <a:r>
              <a:rPr lang="nl-NL" sz="2400" dirty="0" smtClean="0">
                <a:solidFill>
                  <a:schemeClr val="bg1"/>
                </a:solidFill>
              </a:rPr>
              <a:t>.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1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251520" y="260648"/>
            <a:ext cx="8435280" cy="15121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Schenk aandacht aan alles </a:t>
            </a:r>
            <a:r>
              <a:rPr lang="nl-NL" sz="4000" b="1" dirty="0" smtClean="0">
                <a:solidFill>
                  <a:schemeClr val="bg1"/>
                </a:solidFill>
              </a:rPr>
              <a:t>… </a:t>
            </a:r>
            <a:r>
              <a:rPr lang="nl-NL" sz="4000" b="1" dirty="0">
                <a:solidFill>
                  <a:schemeClr val="bg1"/>
                </a:solidFill>
              </a:rPr>
              <a:t>alles wat deugdzaam is en lof verdient.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51520" y="2031626"/>
            <a:ext cx="88924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Je </a:t>
            </a:r>
            <a:r>
              <a:rPr lang="nl-NL" sz="3200" dirty="0">
                <a:solidFill>
                  <a:schemeClr val="bg1"/>
                </a:solidFill>
              </a:rPr>
              <a:t>gedachten en </a:t>
            </a:r>
            <a:r>
              <a:rPr lang="nl-NL" sz="3200" dirty="0" smtClean="0">
                <a:solidFill>
                  <a:schemeClr val="bg1"/>
                </a:solidFill>
              </a:rPr>
              <a:t>gebed </a:t>
            </a:r>
            <a:r>
              <a:rPr lang="nl-NL" sz="3200" dirty="0">
                <a:solidFill>
                  <a:schemeClr val="bg1"/>
                </a:solidFill>
              </a:rPr>
              <a:t>er telkens over laten </a:t>
            </a:r>
            <a:r>
              <a:rPr lang="nl-NL" sz="3200" dirty="0" smtClean="0">
                <a:solidFill>
                  <a:schemeClr val="bg1"/>
                </a:solidFill>
              </a:rPr>
              <a:t>gaan.</a:t>
            </a:r>
            <a:endParaRPr lang="nl-NL" sz="3200" dirty="0" smtClean="0">
              <a:solidFill>
                <a:schemeClr val="bg1"/>
              </a:solidFill>
            </a:endParaRP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Een discipel vormt zich telkens en laat zich vormen.</a:t>
            </a:r>
          </a:p>
          <a:p>
            <a:pPr lvl="1"/>
            <a:endParaRPr lang="nl-NL" sz="2800" dirty="0" smtClean="0">
              <a:solidFill>
                <a:schemeClr val="bg1"/>
              </a:solidFill>
            </a:endParaRPr>
          </a:p>
          <a:p>
            <a:r>
              <a:rPr lang="nl-NL" sz="3200" dirty="0" smtClean="0">
                <a:solidFill>
                  <a:schemeClr val="bg1"/>
                </a:solidFill>
              </a:rPr>
              <a:t>Wat </a:t>
            </a:r>
            <a:r>
              <a:rPr lang="nl-NL" sz="3200" dirty="0">
                <a:solidFill>
                  <a:schemeClr val="bg1"/>
                </a:solidFill>
              </a:rPr>
              <a:t>je aandacht geeft, groeit</a:t>
            </a:r>
            <a:r>
              <a:rPr lang="nl-NL" sz="3200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Picture 2" descr="http://www.petersbijbelteksten.nl/h_52202_2987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31799"/>
            <a:ext cx="2732947" cy="209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vouwen handen GAiN gebedsm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392" y="4541516"/>
            <a:ext cx="3456384" cy="228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3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251520" y="260648"/>
            <a:ext cx="8435280" cy="7920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4000" b="1" dirty="0" smtClean="0">
                <a:solidFill>
                  <a:schemeClr val="bg1"/>
                </a:solidFill>
              </a:rPr>
              <a:t>Zijn wij onze boodschap?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19929" y="5013176"/>
            <a:ext cx="889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Eensgezindheid</a:t>
            </a:r>
            <a:endParaRPr lang="nl-NL" sz="3200" dirty="0" smtClean="0">
              <a:solidFill>
                <a:schemeClr val="bg1"/>
              </a:solidFill>
            </a:endParaRP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Lastig in deze tijd!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Een getuigenis als we dat door te leven uit de Bron </a:t>
            </a:r>
            <a:r>
              <a:rPr lang="nl-NL" sz="2400" dirty="0">
                <a:solidFill>
                  <a:schemeClr val="bg1"/>
                </a:solidFill>
              </a:rPr>
              <a:t>laten </a:t>
            </a:r>
            <a:r>
              <a:rPr lang="nl-NL" sz="2400" dirty="0" smtClean="0">
                <a:solidFill>
                  <a:schemeClr val="bg1"/>
                </a:solidFill>
              </a:rPr>
              <a:t>zien.</a:t>
            </a:r>
          </a:p>
        </p:txBody>
      </p:sp>
      <p:pic>
        <p:nvPicPr>
          <p:cNvPr id="7" name="Afbeelding 6" descr="boodschappenmandje.gif"/>
          <p:cNvPicPr>
            <a:picLocks noChangeAspect="1"/>
          </p:cNvPicPr>
          <p:nvPr/>
        </p:nvPicPr>
        <p:blipFill rotWithShape="1">
          <a:blip r:embed="rId2" cstate="print"/>
          <a:srcRect l="3132" t="8070" r="4169" b="6524"/>
          <a:stretch/>
        </p:blipFill>
        <p:spPr>
          <a:xfrm>
            <a:off x="2664000" y="1115999"/>
            <a:ext cx="3564184" cy="328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9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1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ewtopwallpapers.com/wp-content/uploads/2013/04/Rainbow-with-Clouds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5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" y="3501008"/>
            <a:ext cx="91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chemeClr val="bg1">
                    <a:lumMod val="50000"/>
                  </a:schemeClr>
                </a:solidFill>
              </a:rPr>
              <a:t>“Laat de Heer altijd uw vreugde blijven”</a:t>
            </a:r>
          </a:p>
          <a:p>
            <a:pPr algn="ctr"/>
            <a:endParaRPr lang="nl-NL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nl-NL" sz="4000" b="1" dirty="0" smtClean="0">
                <a:solidFill>
                  <a:schemeClr val="bg1">
                    <a:lumMod val="50000"/>
                  </a:schemeClr>
                </a:solidFill>
              </a:rPr>
              <a:t>“De Heer is nabij”</a:t>
            </a:r>
            <a:endParaRPr lang="nl-NL" sz="4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228</Words>
  <Application>Microsoft Office PowerPoint</Application>
  <PresentationFormat>Diavoorstelling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 van Loon</cp:lastModifiedBy>
  <cp:revision>262</cp:revision>
  <dcterms:created xsi:type="dcterms:W3CDTF">2012-03-17T15:35:40Z</dcterms:created>
  <dcterms:modified xsi:type="dcterms:W3CDTF">2015-01-31T19:23:30Z</dcterms:modified>
</cp:coreProperties>
</file>