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9" r:id="rId2"/>
    <p:sldId id="266" r:id="rId3"/>
    <p:sldId id="268" r:id="rId4"/>
    <p:sldId id="269" r:id="rId5"/>
    <p:sldId id="267" r:id="rId6"/>
    <p:sldId id="271" r:id="rId7"/>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3FE2AD-C170-4B3C-ABDF-F52C445BCA77}" type="datetimeFigureOut">
              <a:rPr lang="nl-NL" smtClean="0"/>
              <a:pPr/>
              <a:t>3-12-2011</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6D5481-15BA-4398-8FA8-4ACAD77F1340}" type="slidenum">
              <a:rPr lang="nl-NL" smtClean="0"/>
              <a:pPr/>
              <a:t>‹nr.›</a:t>
            </a:fld>
            <a:endParaRPr lang="nl-NL"/>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E6D5481-15BA-4398-8FA8-4ACAD77F1340}" type="slidenum">
              <a:rPr lang="nl-NL" smtClean="0"/>
              <a:pPr/>
              <a:t>1</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E6D5481-15BA-4398-8FA8-4ACAD77F1340}" type="slidenum">
              <a:rPr lang="nl-NL" smtClean="0"/>
              <a:pPr/>
              <a:t>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E6D5481-15BA-4398-8FA8-4ACAD77F1340}" type="slidenum">
              <a:rPr lang="nl-NL" smtClean="0"/>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E6D5481-15BA-4398-8FA8-4ACAD77F1340}" type="slidenum">
              <a:rPr lang="nl-NL" smtClean="0"/>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E6D5481-15BA-4398-8FA8-4ACAD77F1340}" type="slidenum">
              <a:rPr lang="nl-NL" smtClean="0"/>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fld id="{EE6D5481-15BA-4398-8FA8-4ACAD77F1340}" type="slidenum">
              <a:rPr lang="nl-NL" smtClean="0"/>
              <a:pPr/>
              <a:t>6</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939553BA-8E2A-4E1C-B113-A66775CDAA85}" type="datetimeFigureOut">
              <a:rPr lang="nl-NL" smtClean="0"/>
              <a:pPr/>
              <a:t>3-12-2011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8EB2953-4AC5-4ECE-A88B-938F7ACE91A0}"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939553BA-8E2A-4E1C-B113-A66775CDAA85}" type="datetimeFigureOut">
              <a:rPr lang="nl-NL" smtClean="0"/>
              <a:pPr/>
              <a:t>3-12-2011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8EB2953-4AC5-4ECE-A88B-938F7ACE91A0}"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939553BA-8E2A-4E1C-B113-A66775CDAA85}" type="datetimeFigureOut">
              <a:rPr lang="nl-NL" smtClean="0"/>
              <a:pPr/>
              <a:t>3-12-2011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8EB2953-4AC5-4ECE-A88B-938F7ACE91A0}"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939553BA-8E2A-4E1C-B113-A66775CDAA85}" type="datetimeFigureOut">
              <a:rPr lang="nl-NL" smtClean="0"/>
              <a:pPr/>
              <a:t>3-12-2011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8EB2953-4AC5-4ECE-A88B-938F7ACE91A0}"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939553BA-8E2A-4E1C-B113-A66775CDAA85}" type="datetimeFigureOut">
              <a:rPr lang="nl-NL" smtClean="0"/>
              <a:pPr/>
              <a:t>3-12-2011</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8EB2953-4AC5-4ECE-A88B-938F7ACE91A0}"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939553BA-8E2A-4E1C-B113-A66775CDAA85}" type="datetimeFigureOut">
              <a:rPr lang="nl-NL" smtClean="0"/>
              <a:pPr/>
              <a:t>3-12-2011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8EB2953-4AC5-4ECE-A88B-938F7ACE91A0}"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939553BA-8E2A-4E1C-B113-A66775CDAA85}" type="datetimeFigureOut">
              <a:rPr lang="nl-NL" smtClean="0"/>
              <a:pPr/>
              <a:t>3-12-2011</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8EB2953-4AC5-4ECE-A88B-938F7ACE91A0}"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939553BA-8E2A-4E1C-B113-A66775CDAA85}" type="datetimeFigureOut">
              <a:rPr lang="nl-NL" smtClean="0"/>
              <a:pPr/>
              <a:t>3-12-2011</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8EB2953-4AC5-4ECE-A88B-938F7ACE91A0}"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939553BA-8E2A-4E1C-B113-A66775CDAA85}" type="datetimeFigureOut">
              <a:rPr lang="nl-NL" smtClean="0"/>
              <a:pPr/>
              <a:t>3-12-2011</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8EB2953-4AC5-4ECE-A88B-938F7ACE91A0}"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939553BA-8E2A-4E1C-B113-A66775CDAA85}" type="datetimeFigureOut">
              <a:rPr lang="nl-NL" smtClean="0"/>
              <a:pPr/>
              <a:t>3-12-2011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8EB2953-4AC5-4ECE-A88B-938F7ACE91A0}"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939553BA-8E2A-4E1C-B113-A66775CDAA85}" type="datetimeFigureOut">
              <a:rPr lang="nl-NL" smtClean="0"/>
              <a:pPr/>
              <a:t>3-12-2011</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8EB2953-4AC5-4ECE-A88B-938F7ACE91A0}"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9553BA-8E2A-4E1C-B113-A66775CDAA85}" type="datetimeFigureOut">
              <a:rPr lang="nl-NL" smtClean="0"/>
              <a:pPr/>
              <a:t>3-12-2011</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EB2953-4AC5-4ECE-A88B-938F7ACE91A0}"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nl-NL" b="1" dirty="0" smtClean="0">
                <a:solidFill>
                  <a:schemeClr val="bg1"/>
                </a:solidFill>
                <a:latin typeface="Trebuchet MS" pitchFamily="34" charset="0"/>
              </a:rPr>
              <a:t>Vertrouw helemaal op God</a:t>
            </a:r>
            <a:endParaRPr lang="nl-NL" b="1" dirty="0">
              <a:solidFill>
                <a:schemeClr val="bg1"/>
              </a:solidFill>
              <a:latin typeface="Trebuchet MS" pitchFamily="34" charset="0"/>
            </a:endParaRPr>
          </a:p>
        </p:txBody>
      </p:sp>
      <p:sp>
        <p:nvSpPr>
          <p:cNvPr id="3" name="Tijdelijke aanduiding voor inhoud 2"/>
          <p:cNvSpPr>
            <a:spLocks noGrp="1"/>
          </p:cNvSpPr>
          <p:nvPr>
            <p:ph idx="1"/>
          </p:nvPr>
        </p:nvSpPr>
        <p:spPr/>
        <p:txBody>
          <a:bodyPr/>
          <a:lstStyle/>
          <a:p>
            <a:pPr marL="514350" indent="-514350">
              <a:buAutoNum type="arabicPeriod"/>
            </a:pPr>
            <a:r>
              <a:rPr lang="nl-NL" b="1" dirty="0" smtClean="0">
                <a:solidFill>
                  <a:schemeClr val="bg1"/>
                </a:solidFill>
                <a:latin typeface="Trebuchet MS" pitchFamily="34" charset="0"/>
              </a:rPr>
              <a:t>Op de proef gesteld</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nl-NL" b="1" dirty="0" smtClean="0">
                <a:solidFill>
                  <a:schemeClr val="bg1"/>
                </a:solidFill>
                <a:latin typeface="Trebuchet MS" pitchFamily="34" charset="0"/>
              </a:rPr>
              <a:t>Vertrouw helemaal op God</a:t>
            </a:r>
            <a:endParaRPr lang="nl-NL" b="1" dirty="0">
              <a:solidFill>
                <a:schemeClr val="bg1"/>
              </a:solidFill>
              <a:latin typeface="Trebuchet MS" pitchFamily="34" charset="0"/>
            </a:endParaRPr>
          </a:p>
        </p:txBody>
      </p:sp>
      <p:sp>
        <p:nvSpPr>
          <p:cNvPr id="3" name="Tijdelijke aanduiding voor inhoud 2"/>
          <p:cNvSpPr>
            <a:spLocks noGrp="1"/>
          </p:cNvSpPr>
          <p:nvPr>
            <p:ph idx="1"/>
          </p:nvPr>
        </p:nvSpPr>
        <p:spPr/>
        <p:txBody>
          <a:bodyPr/>
          <a:lstStyle/>
          <a:p>
            <a:pPr marL="514350" indent="-514350">
              <a:buAutoNum type="arabicPeriod"/>
            </a:pPr>
            <a:r>
              <a:rPr lang="nl-NL" dirty="0" smtClean="0">
                <a:solidFill>
                  <a:schemeClr val="bg1">
                    <a:lumMod val="65000"/>
                  </a:schemeClr>
                </a:solidFill>
                <a:latin typeface="Trebuchet MS" pitchFamily="34" charset="0"/>
              </a:rPr>
              <a:t>Op de proef gesteld</a:t>
            </a:r>
          </a:p>
          <a:p>
            <a:pPr marL="514350" indent="-514350">
              <a:buAutoNum type="arabicPeriod"/>
            </a:pPr>
            <a:r>
              <a:rPr lang="nl-NL" b="1" dirty="0" smtClean="0">
                <a:solidFill>
                  <a:schemeClr val="bg1"/>
                </a:solidFill>
                <a:latin typeface="Trebuchet MS" pitchFamily="34" charset="0"/>
              </a:rPr>
              <a:t>De proef doorstaan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nl-NL"/>
          </a:p>
        </p:txBody>
      </p:sp>
      <p:pic>
        <p:nvPicPr>
          <p:cNvPr id="12" name="Tijdelijke aanduiding voor inhoud 11" descr="Izaak_op_altaar_kleiner_geinverteerd.jpg"/>
          <p:cNvPicPr>
            <a:picLocks noGrp="1" noChangeAspect="1"/>
          </p:cNvPicPr>
          <p:nvPr>
            <p:ph idx="1"/>
          </p:nvPr>
        </p:nvPicPr>
        <p:blipFill>
          <a:blip r:embed="rId3" cstate="print"/>
          <a:stretch>
            <a:fillRect/>
          </a:stretch>
        </p:blipFill>
        <p:spPr>
          <a:xfrm>
            <a:off x="285678" y="1052736"/>
            <a:ext cx="7358091" cy="4824536"/>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nl-NL" b="1" dirty="0" smtClean="0">
                <a:solidFill>
                  <a:schemeClr val="bg1"/>
                </a:solidFill>
                <a:latin typeface="Trebuchet MS" pitchFamily="34" charset="0"/>
              </a:rPr>
              <a:t>Vertrouw helemaal op God</a:t>
            </a:r>
            <a:endParaRPr lang="nl-NL" b="1" dirty="0">
              <a:solidFill>
                <a:schemeClr val="bg1"/>
              </a:solidFill>
              <a:latin typeface="Trebuchet MS" pitchFamily="34" charset="0"/>
            </a:endParaRPr>
          </a:p>
        </p:txBody>
      </p:sp>
      <p:sp>
        <p:nvSpPr>
          <p:cNvPr id="3" name="Tijdelijke aanduiding voor inhoud 2"/>
          <p:cNvSpPr>
            <a:spLocks noGrp="1"/>
          </p:cNvSpPr>
          <p:nvPr>
            <p:ph idx="1"/>
          </p:nvPr>
        </p:nvSpPr>
        <p:spPr/>
        <p:txBody>
          <a:bodyPr/>
          <a:lstStyle/>
          <a:p>
            <a:pPr marL="514350" indent="-514350">
              <a:buAutoNum type="arabicPeriod"/>
            </a:pPr>
            <a:r>
              <a:rPr lang="nl-NL" dirty="0" smtClean="0">
                <a:solidFill>
                  <a:schemeClr val="bg1">
                    <a:lumMod val="65000"/>
                  </a:schemeClr>
                </a:solidFill>
                <a:latin typeface="Trebuchet MS" pitchFamily="34" charset="0"/>
              </a:rPr>
              <a:t>Op de proef gesteld</a:t>
            </a:r>
          </a:p>
          <a:p>
            <a:pPr marL="514350" indent="-514350">
              <a:buAutoNum type="arabicPeriod"/>
            </a:pPr>
            <a:r>
              <a:rPr lang="nl-NL" b="1" dirty="0" smtClean="0">
                <a:solidFill>
                  <a:schemeClr val="bg1"/>
                </a:solidFill>
                <a:latin typeface="Trebuchet MS" pitchFamily="34" charset="0"/>
              </a:rPr>
              <a:t>De proef doorstaan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nl-NL" b="1" dirty="0" smtClean="0">
                <a:solidFill>
                  <a:schemeClr val="bg1"/>
                </a:solidFill>
                <a:latin typeface="Trebuchet MS" pitchFamily="34" charset="0"/>
              </a:rPr>
              <a:t>Vertrouw helemaal op God</a:t>
            </a:r>
            <a:endParaRPr lang="nl-NL" b="1" dirty="0">
              <a:solidFill>
                <a:schemeClr val="bg1"/>
              </a:solidFill>
              <a:latin typeface="Trebuchet MS" pitchFamily="34" charset="0"/>
            </a:endParaRPr>
          </a:p>
        </p:txBody>
      </p:sp>
      <p:sp>
        <p:nvSpPr>
          <p:cNvPr id="3" name="Tijdelijke aanduiding voor inhoud 2"/>
          <p:cNvSpPr>
            <a:spLocks noGrp="1"/>
          </p:cNvSpPr>
          <p:nvPr>
            <p:ph idx="1"/>
          </p:nvPr>
        </p:nvSpPr>
        <p:spPr/>
        <p:txBody>
          <a:bodyPr/>
          <a:lstStyle/>
          <a:p>
            <a:pPr marL="514350" indent="-514350">
              <a:buAutoNum type="arabicPeriod"/>
            </a:pPr>
            <a:r>
              <a:rPr lang="nl-NL" dirty="0" smtClean="0">
                <a:solidFill>
                  <a:schemeClr val="bg1">
                    <a:lumMod val="65000"/>
                  </a:schemeClr>
                </a:solidFill>
                <a:latin typeface="Trebuchet MS" pitchFamily="34" charset="0"/>
              </a:rPr>
              <a:t>Op de proef gesteld</a:t>
            </a:r>
          </a:p>
          <a:p>
            <a:pPr marL="514350" indent="-514350">
              <a:buAutoNum type="arabicPeriod"/>
            </a:pPr>
            <a:r>
              <a:rPr lang="nl-NL" dirty="0" smtClean="0">
                <a:solidFill>
                  <a:schemeClr val="bg1">
                    <a:lumMod val="65000"/>
                  </a:schemeClr>
                </a:solidFill>
                <a:latin typeface="Trebuchet MS" pitchFamily="34" charset="0"/>
              </a:rPr>
              <a:t>De proef doorstaan</a:t>
            </a:r>
          </a:p>
          <a:p>
            <a:pPr marL="514350" indent="-514350">
              <a:buAutoNum type="arabicPeriod"/>
            </a:pPr>
            <a:r>
              <a:rPr lang="nl-NL" b="1" dirty="0" smtClean="0">
                <a:solidFill>
                  <a:schemeClr val="bg1"/>
                </a:solidFill>
                <a:latin typeface="Trebuchet MS" pitchFamily="34" charset="0"/>
              </a:rPr>
              <a:t>God voorziet</a:t>
            </a:r>
            <a:endParaRPr lang="nl-NL" b="1" dirty="0" smtClean="0">
              <a:solidFill>
                <a:schemeClr val="bg1"/>
              </a:solidFill>
              <a:latin typeface="Trebuchet MS"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pPr algn="l"/>
            <a:r>
              <a:rPr lang="nl-NL" b="1" dirty="0" smtClean="0">
                <a:solidFill>
                  <a:schemeClr val="bg1"/>
                </a:solidFill>
                <a:latin typeface="Trebuchet MS" pitchFamily="34" charset="0"/>
              </a:rPr>
              <a:t>Romeinen 8, 31-32</a:t>
            </a:r>
            <a:endParaRPr lang="nl-NL" b="1" dirty="0">
              <a:solidFill>
                <a:schemeClr val="bg1"/>
              </a:solidFill>
              <a:latin typeface="Trebuchet MS" pitchFamily="34" charset="0"/>
            </a:endParaRPr>
          </a:p>
        </p:txBody>
      </p:sp>
      <p:sp>
        <p:nvSpPr>
          <p:cNvPr id="3" name="Tijdelijke aanduiding voor inhoud 2"/>
          <p:cNvSpPr>
            <a:spLocks noGrp="1"/>
          </p:cNvSpPr>
          <p:nvPr>
            <p:ph idx="1"/>
          </p:nvPr>
        </p:nvSpPr>
        <p:spPr/>
        <p:txBody>
          <a:bodyPr/>
          <a:lstStyle/>
          <a:p>
            <a:pPr marL="0" indent="0">
              <a:spcBef>
                <a:spcPts val="0"/>
              </a:spcBef>
              <a:buNone/>
            </a:pPr>
            <a:r>
              <a:rPr lang="nl-NL" b="1" dirty="0" smtClean="0">
                <a:solidFill>
                  <a:schemeClr val="bg1"/>
                </a:solidFill>
                <a:latin typeface="Trebuchet MS" pitchFamily="34" charset="0"/>
              </a:rPr>
              <a:t>Wat moeten wij hier verder over zeggen? Als God voor ons is, wie kan dan tegen ons zijn? Zal hij, die zijn eigen Zoon niet heeft gespaard, maar hem omwille van ons allen heeft prijsgegeven, ons met hem niet alles schenken?</a:t>
            </a:r>
            <a:endParaRPr lang="nl-NL" b="1" dirty="0" smtClean="0">
              <a:solidFill>
                <a:schemeClr val="bg1"/>
              </a:solidFill>
              <a:latin typeface="Trebuchet MS"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464</TotalTime>
  <Words>101</Words>
  <Application>Microsoft Office PowerPoint</Application>
  <PresentationFormat>Diavoorstelling (4:3)</PresentationFormat>
  <Paragraphs>20</Paragraphs>
  <Slides>6</Slides>
  <Notes>6</Notes>
  <HiddenSlides>0</HiddenSlides>
  <MMClips>0</MMClips>
  <ScaleCrop>false</ScaleCrop>
  <HeadingPairs>
    <vt:vector size="4" baseType="variant">
      <vt:variant>
        <vt:lpstr>Thema</vt:lpstr>
      </vt:variant>
      <vt:variant>
        <vt:i4>1</vt:i4>
      </vt:variant>
      <vt:variant>
        <vt:lpstr>Diatitels</vt:lpstr>
      </vt:variant>
      <vt:variant>
        <vt:i4>6</vt:i4>
      </vt:variant>
    </vt:vector>
  </HeadingPairs>
  <TitlesOfParts>
    <vt:vector size="7" baseType="lpstr">
      <vt:lpstr>Office-thema</vt:lpstr>
      <vt:lpstr>Vertrouw helemaal op God</vt:lpstr>
      <vt:lpstr>Vertrouw helemaal op God</vt:lpstr>
      <vt:lpstr>Dia 3</vt:lpstr>
      <vt:lpstr>Vertrouw helemaal op God</vt:lpstr>
      <vt:lpstr>Vertrouw helemaal op God</vt:lpstr>
      <vt:lpstr>Romeinen 8, 31-32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Maarten</dc:creator>
  <cp:lastModifiedBy>Maarten</cp:lastModifiedBy>
  <cp:revision>37</cp:revision>
  <dcterms:created xsi:type="dcterms:W3CDTF">2011-10-14T14:11:48Z</dcterms:created>
  <dcterms:modified xsi:type="dcterms:W3CDTF">2011-12-03T19:37:08Z</dcterms:modified>
</cp:coreProperties>
</file>