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5" r:id="rId2"/>
    <p:sldId id="298" r:id="rId3"/>
    <p:sldId id="301" r:id="rId4"/>
    <p:sldId id="302" r:id="rId5"/>
    <p:sldId id="304" r:id="rId6"/>
    <p:sldId id="28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7F25-B8B5-4CEC-95A6-3864A183C792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6C34-A6E2-4D8E-91B5-5355F1C7E12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6C34-A6E2-4D8E-91B5-5355F1C7E12F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1DA3-EC89-4258-B3AF-9FEA5B3EEA34}" type="datetimeFigureOut">
              <a:rPr lang="nl-NL" smtClean="0"/>
              <a:pPr/>
              <a:t>29-6-2012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8329-8984-4EBC-AA5E-0439907B127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Troost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Welke </a:t>
            </a:r>
            <a:r>
              <a:rPr lang="nl-NL" sz="2800" u="sng" dirty="0" smtClean="0">
                <a:solidFill>
                  <a:schemeClr val="bg1"/>
                </a:solidFill>
              </a:rPr>
              <a:t>troost</a:t>
            </a:r>
            <a:r>
              <a:rPr lang="nl-NL" sz="2800" dirty="0" smtClean="0">
                <a:solidFill>
                  <a:schemeClr val="bg1"/>
                </a:solidFill>
              </a:rPr>
              <a:t> geeft jou de opstanding van het vlees?</a:t>
            </a: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Welke </a:t>
            </a:r>
            <a:r>
              <a:rPr lang="nl-NL" sz="2800" u="sng" dirty="0" smtClean="0">
                <a:solidFill>
                  <a:schemeClr val="bg1"/>
                </a:solidFill>
              </a:rPr>
              <a:t>troost</a:t>
            </a:r>
            <a:r>
              <a:rPr lang="nl-NL" sz="2800" dirty="0" smtClean="0">
                <a:solidFill>
                  <a:schemeClr val="bg1"/>
                </a:solidFill>
              </a:rPr>
              <a:t> geeft jou het geloof in het eeuwige leven?</a:t>
            </a: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Welke </a:t>
            </a:r>
            <a:r>
              <a:rPr lang="nl-NL" sz="2800" u="sng" dirty="0" smtClean="0">
                <a:solidFill>
                  <a:schemeClr val="bg1"/>
                </a:solidFill>
              </a:rPr>
              <a:t>troost</a:t>
            </a:r>
            <a:r>
              <a:rPr lang="nl-NL" sz="2800" dirty="0" smtClean="0">
                <a:solidFill>
                  <a:schemeClr val="bg1"/>
                </a:solidFill>
              </a:rPr>
              <a:t> geeft jou de wederkomst van Christus? </a:t>
            </a:r>
            <a:r>
              <a:rPr lang="nl-NL" sz="2000" dirty="0" smtClean="0">
                <a:solidFill>
                  <a:schemeClr val="bg1"/>
                </a:solidFill>
              </a:rPr>
              <a:t>(HC19)</a:t>
            </a: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Wat is je enige </a:t>
            </a:r>
            <a:r>
              <a:rPr lang="nl-NL" sz="2800" u="sng" dirty="0" smtClean="0">
                <a:solidFill>
                  <a:schemeClr val="bg1"/>
                </a:solidFill>
              </a:rPr>
              <a:t>troost</a:t>
            </a:r>
            <a:r>
              <a:rPr lang="nl-NL" sz="2800" dirty="0" smtClean="0">
                <a:solidFill>
                  <a:schemeClr val="bg1"/>
                </a:solidFill>
              </a:rPr>
              <a:t> in leven en sterven?		    </a:t>
            </a:r>
            <a:r>
              <a:rPr lang="nl-NL" sz="2000" dirty="0" smtClean="0">
                <a:solidFill>
                  <a:schemeClr val="bg1"/>
                </a:solidFill>
              </a:rPr>
              <a:t>(HC1)</a:t>
            </a: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Troost in leven en sterven:</a:t>
            </a:r>
          </a:p>
          <a:p>
            <a:pPr algn="ctr">
              <a:buNone/>
            </a:pPr>
            <a:r>
              <a:rPr lang="nl-NL" sz="2800" b="1" dirty="0" smtClean="0">
                <a:solidFill>
                  <a:schemeClr val="bg1"/>
                </a:solidFill>
              </a:rPr>
              <a:t>“Ik heb je bij je naam geroepen, je bent van Mij</a:t>
            </a:r>
            <a:r>
              <a:rPr lang="nl-NL" sz="2800" b="1" dirty="0" smtClean="0">
                <a:solidFill>
                  <a:schemeClr val="bg1"/>
                </a:solidFill>
              </a:rPr>
              <a:t>”</a:t>
            </a:r>
            <a:endParaRPr lang="nl-NL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1. Troost nodig?!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Er zit een </a:t>
            </a:r>
            <a:r>
              <a:rPr lang="nl-NL" sz="2800" dirty="0" err="1" smtClean="0">
                <a:solidFill>
                  <a:schemeClr val="bg1"/>
                </a:solidFill>
              </a:rPr>
              <a:t>moeitevolle</a:t>
            </a:r>
            <a:r>
              <a:rPr lang="nl-NL" sz="2800" dirty="0" smtClean="0">
                <a:solidFill>
                  <a:schemeClr val="bg1"/>
                </a:solidFill>
              </a:rPr>
              <a:t> onderstroom in het leven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2 Kor. 5: wij zuchten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Niet één </a:t>
            </a:r>
            <a:r>
              <a:rPr lang="nl-NL" sz="2400" dirty="0" smtClean="0">
                <a:solidFill>
                  <a:schemeClr val="bg1"/>
                </a:solidFill>
              </a:rPr>
              <a:t>groot </a:t>
            </a:r>
            <a:r>
              <a:rPr lang="nl-NL" sz="2400" dirty="0" smtClean="0">
                <a:solidFill>
                  <a:schemeClr val="bg1"/>
                </a:solidFill>
              </a:rPr>
              <a:t>tranendal: er valt ook te genieten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Maar  het is zeker </a:t>
            </a:r>
            <a:r>
              <a:rPr lang="nl-NL" sz="2400" dirty="0" smtClean="0">
                <a:solidFill>
                  <a:schemeClr val="bg1"/>
                </a:solidFill>
              </a:rPr>
              <a:t>geen paradijs</a:t>
            </a: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Het Bijbelse levensgevoel: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Een stuk onbehagen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Hier </a:t>
            </a:r>
            <a:r>
              <a:rPr lang="nl-NL" sz="2400" dirty="0" smtClean="0">
                <a:solidFill>
                  <a:schemeClr val="bg1"/>
                </a:solidFill>
              </a:rPr>
              <a:t>beneden is het maar ten </a:t>
            </a:r>
            <a:r>
              <a:rPr lang="nl-NL" sz="2400" dirty="0" smtClean="0">
                <a:solidFill>
                  <a:schemeClr val="bg1"/>
                </a:solidFill>
              </a:rPr>
              <a:t>dele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Meest beklemmend: de dood.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Blinde muur of … ?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4" name="Picture 4" descr="http://www.wanttoknow.nl/wp-content/uploads/lich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3152" y="3356992"/>
            <a:ext cx="3060848" cy="3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2. Ik word terstond opgenomen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Als ik sterf, ben ik er dan nog wel?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Mijn lichaam gaat in het graf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Maar mijn ziel is terstond bij Christus</a:t>
            </a: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Bij Christus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Ik ben immers zijn eigendom:</a:t>
            </a:r>
            <a:br>
              <a:rPr lang="nl-NL" sz="2400" dirty="0" smtClean="0">
                <a:solidFill>
                  <a:schemeClr val="bg1"/>
                </a:solidFill>
              </a:rPr>
            </a:br>
            <a:r>
              <a:rPr lang="nl-NL" sz="2400" dirty="0" smtClean="0">
                <a:solidFill>
                  <a:schemeClr val="bg1"/>
                </a:solidFill>
              </a:rPr>
              <a:t>“Ik heb je bij je naam geroepen”</a:t>
            </a:r>
            <a:endParaRPr lang="nl-NL" sz="2400" dirty="0" smtClean="0">
              <a:solidFill>
                <a:schemeClr val="bg1"/>
              </a:solidFill>
            </a:endParaRP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Mijn identiteit gaat niet verloren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Ik ben nu al </a:t>
            </a:r>
            <a:r>
              <a:rPr lang="nl-NL" sz="2400" i="1" dirty="0" smtClean="0">
                <a:solidFill>
                  <a:schemeClr val="bg1"/>
                </a:solidFill>
              </a:rPr>
              <a:t>van</a:t>
            </a:r>
            <a:r>
              <a:rPr lang="nl-NL" sz="2400" dirty="0" smtClean="0">
                <a:solidFill>
                  <a:schemeClr val="bg1"/>
                </a:solidFill>
              </a:rPr>
              <a:t> Hem,</a:t>
            </a:r>
            <a:br>
              <a:rPr lang="nl-NL" sz="2400" dirty="0" smtClean="0">
                <a:solidFill>
                  <a:schemeClr val="bg1"/>
                </a:solidFill>
              </a:rPr>
            </a:br>
            <a:r>
              <a:rPr lang="nl-NL" sz="2400" dirty="0" smtClean="0">
                <a:solidFill>
                  <a:schemeClr val="bg1"/>
                </a:solidFill>
              </a:rPr>
              <a:t>straks helemaal </a:t>
            </a:r>
            <a:r>
              <a:rPr lang="nl-NL" sz="2400" i="1" dirty="0" smtClean="0">
                <a:solidFill>
                  <a:schemeClr val="bg1"/>
                </a:solidFill>
              </a:rPr>
              <a:t>bij</a:t>
            </a:r>
            <a:r>
              <a:rPr lang="nl-NL" sz="2400" dirty="0" smtClean="0">
                <a:solidFill>
                  <a:schemeClr val="bg1"/>
                </a:solidFill>
              </a:rPr>
              <a:t> Hem.</a:t>
            </a:r>
            <a:endParaRPr lang="nl-NL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</p:txBody>
      </p:sp>
      <p:pic>
        <p:nvPicPr>
          <p:cNvPr id="4" name="Picture 4" descr="http://www.wanttoknow.nl/wp-content/uploads/lich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3152" y="3356992"/>
            <a:ext cx="3060848" cy="3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3. Ik krijg een verheerlijkt lichaam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Ook mijn lichaam krijg ik terug!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De Bijbel licht maar een tipje van de sluier op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Maar het zal een verheerlijkt lichaam zijn.</a:t>
            </a: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Mijn lichaam en ziel worden verenigd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Mijn </a:t>
            </a:r>
            <a:r>
              <a:rPr lang="nl-NL" sz="2400" i="1" dirty="0" smtClean="0">
                <a:solidFill>
                  <a:schemeClr val="bg1"/>
                </a:solidFill>
              </a:rPr>
              <a:t>hele</a:t>
            </a:r>
            <a:r>
              <a:rPr lang="nl-NL" sz="2400" dirty="0" smtClean="0">
                <a:solidFill>
                  <a:schemeClr val="bg1"/>
                </a:solidFill>
              </a:rPr>
              <a:t> identiteit blijft bewaard.</a:t>
            </a:r>
            <a:endParaRPr lang="nl-NL" sz="2400" dirty="0" smtClean="0">
              <a:solidFill>
                <a:schemeClr val="bg1"/>
              </a:solidFill>
            </a:endParaRPr>
          </a:p>
          <a:p>
            <a:pPr lvl="1"/>
            <a:r>
              <a:rPr lang="nl-NL" sz="2300" dirty="0" smtClean="0">
                <a:solidFill>
                  <a:schemeClr val="bg1"/>
                </a:solidFill>
              </a:rPr>
              <a:t>I</a:t>
            </a:r>
            <a:r>
              <a:rPr lang="nl-NL" sz="2300" dirty="0" smtClean="0">
                <a:solidFill>
                  <a:schemeClr val="bg1"/>
                </a:solidFill>
              </a:rPr>
              <a:t>k </a:t>
            </a:r>
            <a:r>
              <a:rPr lang="nl-NL" sz="2300" dirty="0" smtClean="0">
                <a:solidFill>
                  <a:schemeClr val="bg1"/>
                </a:solidFill>
              </a:rPr>
              <a:t>z</a:t>
            </a:r>
            <a:r>
              <a:rPr lang="nl-NL" sz="2300" dirty="0" smtClean="0">
                <a:solidFill>
                  <a:schemeClr val="bg1"/>
                </a:solidFill>
              </a:rPr>
              <a:t>al zijn zoals ik nog nooit geweest ben.</a:t>
            </a:r>
          </a:p>
          <a:p>
            <a:pPr lvl="1"/>
            <a:r>
              <a:rPr lang="nl-NL" sz="2400" dirty="0" smtClean="0">
                <a:solidFill>
                  <a:schemeClr val="bg1"/>
                </a:solidFill>
              </a:rPr>
              <a:t>Ik </a:t>
            </a:r>
            <a:r>
              <a:rPr lang="nl-NL" sz="2300" dirty="0" smtClean="0">
                <a:solidFill>
                  <a:schemeClr val="bg1"/>
                </a:solidFill>
              </a:rPr>
              <a:t>ben </a:t>
            </a:r>
            <a:r>
              <a:rPr lang="nl-NL" sz="2300" dirty="0" smtClean="0">
                <a:solidFill>
                  <a:schemeClr val="bg1"/>
                </a:solidFill>
              </a:rPr>
              <a:t>zo kostbaar </a:t>
            </a:r>
            <a:r>
              <a:rPr lang="nl-NL" sz="2300" dirty="0" smtClean="0">
                <a:solidFill>
                  <a:schemeClr val="bg1"/>
                </a:solidFill>
              </a:rPr>
              <a:t>voor God dat Hij mijn</a:t>
            </a:r>
            <a:r>
              <a:rPr lang="nl-NL" sz="2400" dirty="0" smtClean="0">
                <a:solidFill>
                  <a:schemeClr val="bg1"/>
                </a:solidFill>
              </a:rPr>
              <a:t/>
            </a:r>
            <a:br>
              <a:rPr lang="nl-NL" sz="2400" dirty="0" smtClean="0">
                <a:solidFill>
                  <a:schemeClr val="bg1"/>
                </a:solidFill>
              </a:rPr>
            </a:br>
            <a:r>
              <a:rPr lang="nl-NL" sz="2400" dirty="0" smtClean="0">
                <a:solidFill>
                  <a:schemeClr val="bg1"/>
                </a:solidFill>
              </a:rPr>
              <a:t>ziel </a:t>
            </a:r>
            <a:r>
              <a:rPr lang="nl-NL" sz="2400" dirty="0" err="1" smtClean="0">
                <a:solidFill>
                  <a:schemeClr val="bg1"/>
                </a:solidFill>
              </a:rPr>
              <a:t>én</a:t>
            </a:r>
            <a:r>
              <a:rPr lang="nl-NL" sz="2400" dirty="0" smtClean="0">
                <a:solidFill>
                  <a:schemeClr val="bg1"/>
                </a:solidFill>
              </a:rPr>
              <a:t> </a:t>
            </a:r>
            <a:r>
              <a:rPr lang="nl-NL" sz="2400" dirty="0" smtClean="0">
                <a:solidFill>
                  <a:schemeClr val="bg1"/>
                </a:solidFill>
              </a:rPr>
              <a:t>lichaam </a:t>
            </a:r>
            <a:r>
              <a:rPr lang="nl-NL" sz="2400" dirty="0" smtClean="0">
                <a:solidFill>
                  <a:schemeClr val="bg1"/>
                </a:solidFill>
              </a:rPr>
              <a:t>helemaal vernieuwt.</a:t>
            </a:r>
            <a:endParaRPr lang="nl-NL" sz="2400" dirty="0" smtClean="0">
              <a:solidFill>
                <a:schemeClr val="bg1"/>
              </a:solidFill>
            </a:endParaRPr>
          </a:p>
        </p:txBody>
      </p:sp>
      <p:pic>
        <p:nvPicPr>
          <p:cNvPr id="4" name="Picture 4" descr="http://www.wanttoknow.nl/wp-content/uploads/lich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3152" y="3356992"/>
            <a:ext cx="3060848" cy="3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>
                <a:solidFill>
                  <a:schemeClr val="bg1"/>
                </a:solidFill>
              </a:rPr>
              <a:t>Getroost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0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Een lichtstraal </a:t>
            </a:r>
            <a:r>
              <a:rPr lang="nl-NL" sz="2800" dirty="0" smtClean="0">
                <a:solidFill>
                  <a:schemeClr val="bg1"/>
                </a:solidFill>
              </a:rPr>
              <a:t>in </a:t>
            </a:r>
            <a:r>
              <a:rPr lang="nl-NL" sz="2800" dirty="0" smtClean="0">
                <a:solidFill>
                  <a:schemeClr val="bg1"/>
                </a:solidFill>
              </a:rPr>
              <a:t>donkerheid en verdriet</a:t>
            </a: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Vertrouwen voor als er verdrietige momenten komen</a:t>
            </a:r>
          </a:p>
          <a:p>
            <a:pPr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Je voelt: het licht </a:t>
            </a:r>
            <a:r>
              <a:rPr lang="nl-NL" sz="2800" dirty="0" err="1" smtClean="0">
                <a:solidFill>
                  <a:schemeClr val="bg1"/>
                </a:solidFill>
              </a:rPr>
              <a:t>gáát</a:t>
            </a:r>
            <a:r>
              <a:rPr lang="nl-NL" sz="2800" dirty="0" smtClean="0">
                <a:solidFill>
                  <a:schemeClr val="bg1"/>
                </a:solidFill>
              </a:rPr>
              <a:t> doorbreken!</a:t>
            </a: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Hoop die ons leed mag verzachten</a:t>
            </a:r>
          </a:p>
          <a:p>
            <a:pPr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“</a:t>
            </a:r>
            <a:r>
              <a:rPr lang="nl-NL" sz="2800" dirty="0" err="1" smtClean="0">
                <a:solidFill>
                  <a:schemeClr val="bg1"/>
                </a:solidFill>
              </a:rPr>
              <a:t>Abba</a:t>
            </a:r>
            <a:r>
              <a:rPr lang="nl-NL" sz="2800" dirty="0" smtClean="0">
                <a:solidFill>
                  <a:schemeClr val="bg1"/>
                </a:solidFill>
              </a:rPr>
              <a:t> Vader, U alleen behoor ik toe!”</a:t>
            </a:r>
            <a:endParaRPr lang="nl-NL" dirty="0" smtClean="0">
              <a:solidFill>
                <a:schemeClr val="bg1"/>
              </a:solidFill>
            </a:endParaRPr>
          </a:p>
        </p:txBody>
      </p:sp>
      <p:pic>
        <p:nvPicPr>
          <p:cNvPr id="4" name="Picture 4" descr="http://www.wanttoknow.nl/wp-content/uploads/lich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3152" y="3356992"/>
            <a:ext cx="3060848" cy="3060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www.wanttoknow.nl/wp-content/uploads/licht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250</Words>
  <Application>Microsoft Office PowerPoint</Application>
  <PresentationFormat>Diavoorstelling (4:3)</PresentationFormat>
  <Paragraphs>53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Troost</vt:lpstr>
      <vt:lpstr>1. Troost nodig?!</vt:lpstr>
      <vt:lpstr>2. Ik word terstond opgenomen</vt:lpstr>
      <vt:lpstr>3. Ik krijg een verheerlijkt lichaam</vt:lpstr>
      <vt:lpstr>Getroost</vt:lpstr>
      <vt:lpstr>Dia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108</cp:revision>
  <dcterms:created xsi:type="dcterms:W3CDTF">2012-03-17T15:35:40Z</dcterms:created>
  <dcterms:modified xsi:type="dcterms:W3CDTF">2012-06-29T18:26:04Z</dcterms:modified>
</cp:coreProperties>
</file>