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05" r:id="rId2"/>
    <p:sldId id="298" r:id="rId3"/>
    <p:sldId id="301" r:id="rId4"/>
    <p:sldId id="302" r:id="rId5"/>
    <p:sldId id="304" r:id="rId6"/>
    <p:sldId id="283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18" autoAdjust="0"/>
  </p:normalViewPr>
  <p:slideViewPr>
    <p:cSldViewPr>
      <p:cViewPr varScale="1">
        <p:scale>
          <a:sx n="65" d="100"/>
          <a:sy n="65" d="100"/>
        </p:scale>
        <p:origin x="-108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F7F25-B8B5-4CEC-95A6-3864A183C792}" type="datetimeFigureOut">
              <a:rPr lang="nl-NL" smtClean="0"/>
              <a:pPr/>
              <a:t>29-6-2012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E6C34-A6E2-4D8E-91B5-5355F1C7E12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29-6-2012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29-6-2012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29-6-2012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29-6-2012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29-6-2012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29-6-2012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29-6-2012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29-6-2012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29-6-2012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29-6-2012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29-6-2012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51DA3-EC89-4258-B3AF-9FEA5B3EEA34}" type="datetimeFigureOut">
              <a:rPr lang="nl-NL" smtClean="0"/>
              <a:pPr/>
              <a:t>29-6-2012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b="1" dirty="0" smtClean="0">
                <a:solidFill>
                  <a:schemeClr val="bg1"/>
                </a:solidFill>
              </a:rPr>
              <a:t>Troost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Welke </a:t>
            </a:r>
            <a:r>
              <a:rPr lang="nl-NL" sz="2800" u="sng" dirty="0" smtClean="0">
                <a:solidFill>
                  <a:schemeClr val="bg1"/>
                </a:solidFill>
              </a:rPr>
              <a:t>troost</a:t>
            </a:r>
            <a:r>
              <a:rPr lang="nl-NL" sz="2800" dirty="0" smtClean="0">
                <a:solidFill>
                  <a:schemeClr val="bg1"/>
                </a:solidFill>
              </a:rPr>
              <a:t> geeft jou de opstanding van het vlees?</a:t>
            </a:r>
          </a:p>
          <a:p>
            <a:pPr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Welke </a:t>
            </a:r>
            <a:r>
              <a:rPr lang="nl-NL" sz="2800" u="sng" dirty="0" smtClean="0">
                <a:solidFill>
                  <a:schemeClr val="bg1"/>
                </a:solidFill>
              </a:rPr>
              <a:t>troost</a:t>
            </a:r>
            <a:r>
              <a:rPr lang="nl-NL" sz="2800" dirty="0" smtClean="0">
                <a:solidFill>
                  <a:schemeClr val="bg1"/>
                </a:solidFill>
              </a:rPr>
              <a:t> geeft jou het geloof in het eeuwige leven?</a:t>
            </a:r>
          </a:p>
          <a:p>
            <a:pPr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Welke </a:t>
            </a:r>
            <a:r>
              <a:rPr lang="nl-NL" sz="2800" u="sng" dirty="0" smtClean="0">
                <a:solidFill>
                  <a:schemeClr val="bg1"/>
                </a:solidFill>
              </a:rPr>
              <a:t>troost</a:t>
            </a:r>
            <a:r>
              <a:rPr lang="nl-NL" sz="2800" dirty="0" smtClean="0">
                <a:solidFill>
                  <a:schemeClr val="bg1"/>
                </a:solidFill>
              </a:rPr>
              <a:t> geeft jou de wederkomst van Christus? </a:t>
            </a:r>
            <a:r>
              <a:rPr lang="nl-NL" sz="2000" dirty="0" smtClean="0">
                <a:solidFill>
                  <a:schemeClr val="bg1"/>
                </a:solidFill>
              </a:rPr>
              <a:t>(HC19)</a:t>
            </a:r>
            <a:endParaRPr lang="nl-NL" sz="2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Wat is je enige </a:t>
            </a:r>
            <a:r>
              <a:rPr lang="nl-NL" sz="2800" u="sng" dirty="0" smtClean="0">
                <a:solidFill>
                  <a:schemeClr val="bg1"/>
                </a:solidFill>
              </a:rPr>
              <a:t>troost</a:t>
            </a:r>
            <a:r>
              <a:rPr lang="nl-NL" sz="2800" dirty="0" smtClean="0">
                <a:solidFill>
                  <a:schemeClr val="bg1"/>
                </a:solidFill>
              </a:rPr>
              <a:t> in leven en sterven?		    </a:t>
            </a:r>
            <a:r>
              <a:rPr lang="nl-NL" sz="2000" dirty="0" smtClean="0">
                <a:solidFill>
                  <a:schemeClr val="bg1"/>
                </a:solidFill>
              </a:rPr>
              <a:t>(HC1)</a:t>
            </a:r>
            <a:endParaRPr lang="nl-NL" sz="28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nl-NL" sz="2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Troost in leven en sterven:</a:t>
            </a:r>
          </a:p>
          <a:p>
            <a:pPr algn="ctr">
              <a:buNone/>
            </a:pPr>
            <a:r>
              <a:rPr lang="nl-NL" sz="2800" b="1" dirty="0" smtClean="0">
                <a:solidFill>
                  <a:schemeClr val="bg1"/>
                </a:solidFill>
              </a:rPr>
              <a:t>“Ik heb je bij je naam geroepen, je bent van Mij</a:t>
            </a:r>
            <a:r>
              <a:rPr lang="nl-NL" sz="2800" b="1" dirty="0" smtClean="0">
                <a:solidFill>
                  <a:schemeClr val="bg1"/>
                </a:solidFill>
              </a:rPr>
              <a:t>”</a:t>
            </a:r>
            <a:endParaRPr lang="nl-NL" sz="2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b="1" dirty="0" smtClean="0">
                <a:solidFill>
                  <a:schemeClr val="bg1"/>
                </a:solidFill>
              </a:rPr>
              <a:t>1. Troost nodig?!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Er zit een </a:t>
            </a:r>
            <a:r>
              <a:rPr lang="nl-NL" sz="2800" dirty="0" err="1" smtClean="0">
                <a:solidFill>
                  <a:schemeClr val="bg1"/>
                </a:solidFill>
              </a:rPr>
              <a:t>moeitevolle</a:t>
            </a:r>
            <a:r>
              <a:rPr lang="nl-NL" sz="2800" dirty="0" smtClean="0">
                <a:solidFill>
                  <a:schemeClr val="bg1"/>
                </a:solidFill>
              </a:rPr>
              <a:t> onderstroom in het leven</a:t>
            </a:r>
          </a:p>
          <a:p>
            <a:pPr lvl="1"/>
            <a:r>
              <a:rPr lang="nl-NL" sz="2400" dirty="0" smtClean="0">
                <a:solidFill>
                  <a:schemeClr val="bg1"/>
                </a:solidFill>
              </a:rPr>
              <a:t>2 Kor. 5: wij zuchten</a:t>
            </a:r>
          </a:p>
          <a:p>
            <a:pPr lvl="1"/>
            <a:r>
              <a:rPr lang="nl-NL" sz="2400" dirty="0" smtClean="0">
                <a:solidFill>
                  <a:schemeClr val="bg1"/>
                </a:solidFill>
              </a:rPr>
              <a:t>Niet één </a:t>
            </a:r>
            <a:r>
              <a:rPr lang="nl-NL" sz="2400" dirty="0" smtClean="0">
                <a:solidFill>
                  <a:schemeClr val="bg1"/>
                </a:solidFill>
              </a:rPr>
              <a:t>groot </a:t>
            </a:r>
            <a:r>
              <a:rPr lang="nl-NL" sz="2400" dirty="0" smtClean="0">
                <a:solidFill>
                  <a:schemeClr val="bg1"/>
                </a:solidFill>
              </a:rPr>
              <a:t>tranendal: er valt ook te genieten</a:t>
            </a:r>
          </a:p>
          <a:p>
            <a:pPr lvl="1"/>
            <a:r>
              <a:rPr lang="nl-NL" sz="2400" dirty="0" smtClean="0">
                <a:solidFill>
                  <a:schemeClr val="bg1"/>
                </a:solidFill>
              </a:rPr>
              <a:t>Maar  het is zeker </a:t>
            </a:r>
            <a:r>
              <a:rPr lang="nl-NL" sz="2400" dirty="0" smtClean="0">
                <a:solidFill>
                  <a:schemeClr val="bg1"/>
                </a:solidFill>
              </a:rPr>
              <a:t>geen paradijs</a:t>
            </a:r>
            <a:endParaRPr lang="nl-NL" sz="28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nl-NL" sz="2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Het Bijbelse levensgevoel:</a:t>
            </a:r>
          </a:p>
          <a:p>
            <a:pPr lvl="1"/>
            <a:r>
              <a:rPr lang="nl-NL" sz="2400" dirty="0" smtClean="0">
                <a:solidFill>
                  <a:schemeClr val="bg1"/>
                </a:solidFill>
              </a:rPr>
              <a:t>Een stuk onbehagen</a:t>
            </a:r>
          </a:p>
          <a:p>
            <a:pPr lvl="1"/>
            <a:r>
              <a:rPr lang="nl-NL" sz="2400" dirty="0" smtClean="0">
                <a:solidFill>
                  <a:schemeClr val="bg1"/>
                </a:solidFill>
              </a:rPr>
              <a:t>Hier </a:t>
            </a:r>
            <a:r>
              <a:rPr lang="nl-NL" sz="2400" dirty="0" smtClean="0">
                <a:solidFill>
                  <a:schemeClr val="bg1"/>
                </a:solidFill>
              </a:rPr>
              <a:t>beneden is het maar ten </a:t>
            </a:r>
            <a:r>
              <a:rPr lang="nl-NL" sz="2400" dirty="0" smtClean="0">
                <a:solidFill>
                  <a:schemeClr val="bg1"/>
                </a:solidFill>
              </a:rPr>
              <a:t>dele</a:t>
            </a:r>
          </a:p>
          <a:p>
            <a:pPr lvl="1"/>
            <a:r>
              <a:rPr lang="nl-NL" sz="2400" dirty="0" smtClean="0">
                <a:solidFill>
                  <a:schemeClr val="bg1"/>
                </a:solidFill>
              </a:rPr>
              <a:t>Meest beklemmend: de dood.</a:t>
            </a:r>
          </a:p>
          <a:p>
            <a:pPr lvl="1"/>
            <a:r>
              <a:rPr lang="nl-NL" sz="2400" dirty="0" smtClean="0">
                <a:solidFill>
                  <a:schemeClr val="bg1"/>
                </a:solidFill>
              </a:rPr>
              <a:t>Blinde muur of … ?</a:t>
            </a:r>
            <a:endParaRPr lang="nl-NL" sz="2400" dirty="0">
              <a:solidFill>
                <a:schemeClr val="bg1"/>
              </a:solidFill>
            </a:endParaRPr>
          </a:p>
        </p:txBody>
      </p:sp>
      <p:pic>
        <p:nvPicPr>
          <p:cNvPr id="4" name="Picture 4" descr="http://www.wanttoknow.nl/wp-content/uploads/licht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3152" y="3356992"/>
            <a:ext cx="3060848" cy="3060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b="1" dirty="0" smtClean="0">
                <a:solidFill>
                  <a:schemeClr val="bg1"/>
                </a:solidFill>
              </a:rPr>
              <a:t>2. Ik word terstond opgenomen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70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Als ik sterf, ben ik er dan nog wel?</a:t>
            </a:r>
          </a:p>
          <a:p>
            <a:pPr lvl="1"/>
            <a:r>
              <a:rPr lang="nl-NL" sz="2400" dirty="0" smtClean="0">
                <a:solidFill>
                  <a:schemeClr val="bg1"/>
                </a:solidFill>
              </a:rPr>
              <a:t>Mijn lichaam gaat in het graf</a:t>
            </a:r>
          </a:p>
          <a:p>
            <a:pPr lvl="1"/>
            <a:r>
              <a:rPr lang="nl-NL" sz="2400" dirty="0" smtClean="0">
                <a:solidFill>
                  <a:schemeClr val="bg1"/>
                </a:solidFill>
              </a:rPr>
              <a:t>Maar mijn ziel is terstond bij Christus</a:t>
            </a:r>
          </a:p>
          <a:p>
            <a:pPr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Bij Christus</a:t>
            </a:r>
          </a:p>
          <a:p>
            <a:pPr lvl="1"/>
            <a:r>
              <a:rPr lang="nl-NL" sz="2400" dirty="0" smtClean="0">
                <a:solidFill>
                  <a:schemeClr val="bg1"/>
                </a:solidFill>
              </a:rPr>
              <a:t>Ik ben immers zijn eigendom:</a:t>
            </a:r>
            <a:br>
              <a:rPr lang="nl-NL" sz="2400" dirty="0" smtClean="0">
                <a:solidFill>
                  <a:schemeClr val="bg1"/>
                </a:solidFill>
              </a:rPr>
            </a:br>
            <a:r>
              <a:rPr lang="nl-NL" sz="2400" dirty="0" smtClean="0">
                <a:solidFill>
                  <a:schemeClr val="bg1"/>
                </a:solidFill>
              </a:rPr>
              <a:t>“Ik heb je bij je naam geroepen”</a:t>
            </a:r>
            <a:endParaRPr lang="nl-NL" sz="2400" dirty="0" smtClean="0">
              <a:solidFill>
                <a:schemeClr val="bg1"/>
              </a:solidFill>
            </a:endParaRPr>
          </a:p>
          <a:p>
            <a:pPr lvl="1"/>
            <a:r>
              <a:rPr lang="nl-NL" sz="2400" dirty="0" smtClean="0">
                <a:solidFill>
                  <a:schemeClr val="bg1"/>
                </a:solidFill>
              </a:rPr>
              <a:t>Mijn identiteit gaat niet verloren</a:t>
            </a:r>
          </a:p>
          <a:p>
            <a:pPr lvl="1"/>
            <a:r>
              <a:rPr lang="nl-NL" sz="2400" dirty="0" smtClean="0">
                <a:solidFill>
                  <a:schemeClr val="bg1"/>
                </a:solidFill>
              </a:rPr>
              <a:t>Ik ben nu al </a:t>
            </a:r>
            <a:r>
              <a:rPr lang="nl-NL" sz="2400" i="1" dirty="0" smtClean="0">
                <a:solidFill>
                  <a:schemeClr val="bg1"/>
                </a:solidFill>
              </a:rPr>
              <a:t>van</a:t>
            </a:r>
            <a:r>
              <a:rPr lang="nl-NL" sz="2400" dirty="0" smtClean="0">
                <a:solidFill>
                  <a:schemeClr val="bg1"/>
                </a:solidFill>
              </a:rPr>
              <a:t> Hem,</a:t>
            </a:r>
            <a:br>
              <a:rPr lang="nl-NL" sz="2400" dirty="0" smtClean="0">
                <a:solidFill>
                  <a:schemeClr val="bg1"/>
                </a:solidFill>
              </a:rPr>
            </a:br>
            <a:r>
              <a:rPr lang="nl-NL" sz="2400" dirty="0" smtClean="0">
                <a:solidFill>
                  <a:schemeClr val="bg1"/>
                </a:solidFill>
              </a:rPr>
              <a:t>straks helemaal </a:t>
            </a:r>
            <a:r>
              <a:rPr lang="nl-NL" sz="2400" i="1" dirty="0" smtClean="0">
                <a:solidFill>
                  <a:schemeClr val="bg1"/>
                </a:solidFill>
              </a:rPr>
              <a:t>bij</a:t>
            </a:r>
            <a:r>
              <a:rPr lang="nl-NL" sz="2400" dirty="0" smtClean="0">
                <a:solidFill>
                  <a:schemeClr val="bg1"/>
                </a:solidFill>
              </a:rPr>
              <a:t> Hem.</a:t>
            </a:r>
            <a:endParaRPr lang="nl-NL" sz="24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nl-NL" dirty="0" smtClean="0">
              <a:solidFill>
                <a:schemeClr val="bg1"/>
              </a:solidFill>
            </a:endParaRPr>
          </a:p>
        </p:txBody>
      </p:sp>
      <p:pic>
        <p:nvPicPr>
          <p:cNvPr id="4" name="Picture 4" descr="http://www.wanttoknow.nl/wp-content/uploads/licht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3152" y="3356992"/>
            <a:ext cx="3060848" cy="3060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b="1" dirty="0" smtClean="0">
                <a:solidFill>
                  <a:schemeClr val="bg1"/>
                </a:solidFill>
              </a:rPr>
              <a:t>3. Ik krijg een verheerlijkt lichaam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70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Ook mijn lichaam krijg ik terug!</a:t>
            </a:r>
          </a:p>
          <a:p>
            <a:pPr lvl="1"/>
            <a:r>
              <a:rPr lang="nl-NL" sz="2400" dirty="0" smtClean="0">
                <a:solidFill>
                  <a:schemeClr val="bg1"/>
                </a:solidFill>
              </a:rPr>
              <a:t>De Bijbel licht maar een tipje van de sluier op</a:t>
            </a:r>
          </a:p>
          <a:p>
            <a:pPr lvl="1"/>
            <a:r>
              <a:rPr lang="nl-NL" sz="2400" dirty="0" smtClean="0">
                <a:solidFill>
                  <a:schemeClr val="bg1"/>
                </a:solidFill>
              </a:rPr>
              <a:t>Maar het zal een verheerlijkt lichaam zijn.</a:t>
            </a:r>
          </a:p>
          <a:p>
            <a:pPr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Mijn lichaam en ziel worden verenigd</a:t>
            </a:r>
          </a:p>
          <a:p>
            <a:pPr lvl="1"/>
            <a:r>
              <a:rPr lang="nl-NL" sz="2400" dirty="0" smtClean="0">
                <a:solidFill>
                  <a:schemeClr val="bg1"/>
                </a:solidFill>
              </a:rPr>
              <a:t>Mijn </a:t>
            </a:r>
            <a:r>
              <a:rPr lang="nl-NL" sz="2400" i="1" dirty="0" smtClean="0">
                <a:solidFill>
                  <a:schemeClr val="bg1"/>
                </a:solidFill>
              </a:rPr>
              <a:t>hele</a:t>
            </a:r>
            <a:r>
              <a:rPr lang="nl-NL" sz="2400" dirty="0" smtClean="0">
                <a:solidFill>
                  <a:schemeClr val="bg1"/>
                </a:solidFill>
              </a:rPr>
              <a:t> identiteit blijft bewaard.</a:t>
            </a:r>
            <a:endParaRPr lang="nl-NL" sz="2400" dirty="0" smtClean="0">
              <a:solidFill>
                <a:schemeClr val="bg1"/>
              </a:solidFill>
            </a:endParaRPr>
          </a:p>
          <a:p>
            <a:pPr lvl="1"/>
            <a:r>
              <a:rPr lang="nl-NL" sz="2300" dirty="0" smtClean="0">
                <a:solidFill>
                  <a:schemeClr val="bg1"/>
                </a:solidFill>
              </a:rPr>
              <a:t>I</a:t>
            </a:r>
            <a:r>
              <a:rPr lang="nl-NL" sz="2300" dirty="0" smtClean="0">
                <a:solidFill>
                  <a:schemeClr val="bg1"/>
                </a:solidFill>
              </a:rPr>
              <a:t>k </a:t>
            </a:r>
            <a:r>
              <a:rPr lang="nl-NL" sz="2300" dirty="0" smtClean="0">
                <a:solidFill>
                  <a:schemeClr val="bg1"/>
                </a:solidFill>
              </a:rPr>
              <a:t>z</a:t>
            </a:r>
            <a:r>
              <a:rPr lang="nl-NL" sz="2300" dirty="0" smtClean="0">
                <a:solidFill>
                  <a:schemeClr val="bg1"/>
                </a:solidFill>
              </a:rPr>
              <a:t>al zijn zoals ik nog nooit geweest ben.</a:t>
            </a:r>
          </a:p>
          <a:p>
            <a:pPr lvl="1"/>
            <a:r>
              <a:rPr lang="nl-NL" sz="2400" dirty="0" smtClean="0">
                <a:solidFill>
                  <a:schemeClr val="bg1"/>
                </a:solidFill>
              </a:rPr>
              <a:t>Ik </a:t>
            </a:r>
            <a:r>
              <a:rPr lang="nl-NL" sz="2300" dirty="0" smtClean="0">
                <a:solidFill>
                  <a:schemeClr val="bg1"/>
                </a:solidFill>
              </a:rPr>
              <a:t>ben </a:t>
            </a:r>
            <a:r>
              <a:rPr lang="nl-NL" sz="2300" dirty="0" smtClean="0">
                <a:solidFill>
                  <a:schemeClr val="bg1"/>
                </a:solidFill>
              </a:rPr>
              <a:t>zo kostbaar </a:t>
            </a:r>
            <a:r>
              <a:rPr lang="nl-NL" sz="2300" dirty="0" smtClean="0">
                <a:solidFill>
                  <a:schemeClr val="bg1"/>
                </a:solidFill>
              </a:rPr>
              <a:t>voor God dat Hij mijn</a:t>
            </a:r>
            <a:r>
              <a:rPr lang="nl-NL" sz="2400" dirty="0" smtClean="0">
                <a:solidFill>
                  <a:schemeClr val="bg1"/>
                </a:solidFill>
              </a:rPr>
              <a:t/>
            </a:r>
            <a:br>
              <a:rPr lang="nl-NL" sz="2400" dirty="0" smtClean="0">
                <a:solidFill>
                  <a:schemeClr val="bg1"/>
                </a:solidFill>
              </a:rPr>
            </a:br>
            <a:r>
              <a:rPr lang="nl-NL" sz="2400" dirty="0" smtClean="0">
                <a:solidFill>
                  <a:schemeClr val="bg1"/>
                </a:solidFill>
              </a:rPr>
              <a:t>ziel </a:t>
            </a:r>
            <a:r>
              <a:rPr lang="nl-NL" sz="2400" dirty="0" err="1" smtClean="0">
                <a:solidFill>
                  <a:schemeClr val="bg1"/>
                </a:solidFill>
              </a:rPr>
              <a:t>én</a:t>
            </a:r>
            <a:r>
              <a:rPr lang="nl-NL" sz="2400" dirty="0" smtClean="0">
                <a:solidFill>
                  <a:schemeClr val="bg1"/>
                </a:solidFill>
              </a:rPr>
              <a:t> </a:t>
            </a:r>
            <a:r>
              <a:rPr lang="nl-NL" sz="2400" dirty="0" smtClean="0">
                <a:solidFill>
                  <a:schemeClr val="bg1"/>
                </a:solidFill>
              </a:rPr>
              <a:t>lichaam </a:t>
            </a:r>
            <a:r>
              <a:rPr lang="nl-NL" sz="2400" dirty="0" smtClean="0">
                <a:solidFill>
                  <a:schemeClr val="bg1"/>
                </a:solidFill>
              </a:rPr>
              <a:t>helemaal vernieuwt.</a:t>
            </a:r>
            <a:endParaRPr lang="nl-NL" sz="2400" dirty="0" smtClean="0">
              <a:solidFill>
                <a:schemeClr val="bg1"/>
              </a:solidFill>
            </a:endParaRPr>
          </a:p>
        </p:txBody>
      </p:sp>
      <p:pic>
        <p:nvPicPr>
          <p:cNvPr id="4" name="Picture 4" descr="http://www.wanttoknow.nl/wp-content/uploads/licht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3152" y="3356992"/>
            <a:ext cx="3060848" cy="3060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b="1" dirty="0" smtClean="0">
                <a:solidFill>
                  <a:schemeClr val="bg1"/>
                </a:solidFill>
              </a:rPr>
              <a:t>Getroost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70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Een lichtstraal </a:t>
            </a:r>
            <a:r>
              <a:rPr lang="nl-NL" sz="2800" dirty="0" smtClean="0">
                <a:solidFill>
                  <a:schemeClr val="bg1"/>
                </a:solidFill>
              </a:rPr>
              <a:t>in </a:t>
            </a:r>
            <a:r>
              <a:rPr lang="nl-NL" sz="2800" dirty="0" smtClean="0">
                <a:solidFill>
                  <a:schemeClr val="bg1"/>
                </a:solidFill>
              </a:rPr>
              <a:t>donkerheid en verdriet</a:t>
            </a:r>
            <a:endParaRPr lang="nl-NL" sz="28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nl-NL" sz="2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Vertrouwen voor als er verdrietige momenten komen</a:t>
            </a:r>
          </a:p>
          <a:p>
            <a:pPr>
              <a:buNone/>
            </a:pPr>
            <a:endParaRPr lang="nl-NL" sz="2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Je voelt: het licht </a:t>
            </a:r>
            <a:r>
              <a:rPr lang="nl-NL" sz="2800" dirty="0" err="1" smtClean="0">
                <a:solidFill>
                  <a:schemeClr val="bg1"/>
                </a:solidFill>
              </a:rPr>
              <a:t>gáát</a:t>
            </a:r>
            <a:r>
              <a:rPr lang="nl-NL" sz="2800" dirty="0" smtClean="0">
                <a:solidFill>
                  <a:schemeClr val="bg1"/>
                </a:solidFill>
              </a:rPr>
              <a:t> doorbreken!</a:t>
            </a:r>
            <a:endParaRPr lang="nl-NL" sz="28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nl-NL" sz="2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Hoop die ons leed mag verzachten</a:t>
            </a:r>
          </a:p>
          <a:p>
            <a:pPr>
              <a:buNone/>
            </a:pPr>
            <a:endParaRPr lang="nl-NL" sz="2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“</a:t>
            </a:r>
            <a:r>
              <a:rPr lang="nl-NL" sz="2800" dirty="0" err="1" smtClean="0">
                <a:solidFill>
                  <a:schemeClr val="bg1"/>
                </a:solidFill>
              </a:rPr>
              <a:t>Abba</a:t>
            </a:r>
            <a:r>
              <a:rPr lang="nl-NL" sz="2800" dirty="0" smtClean="0">
                <a:solidFill>
                  <a:schemeClr val="bg1"/>
                </a:solidFill>
              </a:rPr>
              <a:t> Vader, U alleen behoor ik toe!”</a:t>
            </a:r>
            <a:endParaRPr lang="nl-NL" dirty="0" smtClean="0">
              <a:solidFill>
                <a:schemeClr val="bg1"/>
              </a:solidFill>
            </a:endParaRPr>
          </a:p>
        </p:txBody>
      </p:sp>
      <p:pic>
        <p:nvPicPr>
          <p:cNvPr id="4" name="Picture 4" descr="http://www.wanttoknow.nl/wp-content/uploads/licht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3152" y="3356992"/>
            <a:ext cx="3060848" cy="3060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http://www.wanttoknow.nl/wp-content/uploads/licht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0"/>
            <a:ext cx="6858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</TotalTime>
  <Words>250</Words>
  <Application>Microsoft Office PowerPoint</Application>
  <PresentationFormat>Diavoorstelling (4:3)</PresentationFormat>
  <Paragraphs>53</Paragraphs>
  <Slides>6</Slides>
  <Notes>6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Office-thema</vt:lpstr>
      <vt:lpstr>Troost</vt:lpstr>
      <vt:lpstr>1. Troost nodig?!</vt:lpstr>
      <vt:lpstr>2. Ik word terstond opgenomen</vt:lpstr>
      <vt:lpstr>3. Ik krijg een verheerlijkt lichaam</vt:lpstr>
      <vt:lpstr>Getroost</vt:lpstr>
      <vt:lpstr>Dia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Maarten</dc:creator>
  <cp:lastModifiedBy>Maarten</cp:lastModifiedBy>
  <cp:revision>108</cp:revision>
  <dcterms:created xsi:type="dcterms:W3CDTF">2012-03-17T15:35:40Z</dcterms:created>
  <dcterms:modified xsi:type="dcterms:W3CDTF">2012-06-29T18:26:04Z</dcterms:modified>
</cp:coreProperties>
</file>