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77" r:id="rId2"/>
    <p:sldId id="351" r:id="rId3"/>
    <p:sldId id="395" r:id="rId4"/>
    <p:sldId id="392" r:id="rId5"/>
    <p:sldId id="396" r:id="rId6"/>
    <p:sldId id="393" r:id="rId7"/>
    <p:sldId id="402" r:id="rId8"/>
    <p:sldId id="403" r:id="rId9"/>
    <p:sldId id="394" r:id="rId10"/>
    <p:sldId id="406" r:id="rId11"/>
    <p:sldId id="408" r:id="rId12"/>
    <p:sldId id="405" r:id="rId13"/>
    <p:sldId id="404" r:id="rId14"/>
    <p:sldId id="409" r:id="rId15"/>
    <p:sldId id="410" r:id="rId16"/>
    <p:sldId id="411" r:id="rId17"/>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varScale="1">
        <p:scale>
          <a:sx n="67" d="100"/>
          <a:sy n="67" d="100"/>
        </p:scale>
        <p:origin x="-11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D53C947-EAD9-484F-97AF-FFFAD1E3C020}" type="datetimeFigureOut">
              <a:rPr lang="nl-NL"/>
              <a:pPr>
                <a:defRPr/>
              </a:pPr>
              <a:t>2-11-2013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B294E66-D1FD-477A-8DE6-68C69EB7C320}"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7EA66-933C-4339-827C-6342A89DCB49}"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EF5B058-A89A-48F6-B0F9-E7921476C3FF}" type="datetimeFigureOut">
              <a:rPr lang="nl-NL"/>
              <a:pPr>
                <a:defRPr/>
              </a:pPr>
              <a:t>2-11-2013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DF7D3EC4-B654-4E0D-ADB9-AB2FA2F91F43}"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D5D1F5CB-1AC5-4101-A83E-C5F29808957F}" type="datetimeFigureOut">
              <a:rPr lang="nl-NL"/>
              <a:pPr>
                <a:defRPr/>
              </a:pPr>
              <a:t>2-11-2013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A4C511F-F118-402C-912F-7468414A425C}"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492AF711-190C-42D4-848F-6399D20CB551}" type="datetimeFigureOut">
              <a:rPr lang="nl-NL"/>
              <a:pPr>
                <a:defRPr/>
              </a:pPr>
              <a:t>2-11-2013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E9D8FFA7-F523-4F90-8552-940B4F1381B5}"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362958D-2088-4F08-A2EF-98605A594BFC}" type="datetimeFigureOut">
              <a:rPr lang="nl-NL"/>
              <a:pPr>
                <a:defRPr/>
              </a:pPr>
              <a:t>2-11-2013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C18AFF5A-4295-4510-A622-412047A73EAC}"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F396CFA3-DD50-4AF6-95A7-E8CBC5B01A71}" type="datetimeFigureOut">
              <a:rPr lang="nl-NL"/>
              <a:pPr>
                <a:defRPr/>
              </a:pPr>
              <a:t>2-11-2013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11A1EB10-070A-4C32-BFE6-5B2EDAAD67DA}"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D18C156E-74BF-4E6E-9C3F-81DF2968DF93}" type="datetimeFigureOut">
              <a:rPr lang="nl-NL"/>
              <a:pPr>
                <a:defRPr/>
              </a:pPr>
              <a:t>2-11-2013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BBA914DB-B246-4435-98B0-A77BC1FD4D29}"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00DFD3B9-4253-41C7-A29C-3B99C9E2B9A2}" type="datetimeFigureOut">
              <a:rPr lang="nl-NL"/>
              <a:pPr>
                <a:defRPr/>
              </a:pPr>
              <a:t>2-11-2013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1FAFAD04-2725-4B34-8B8F-CEDD73D62D6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E2F79839-D081-48DC-A5D3-944B6F3AC461}" type="datetimeFigureOut">
              <a:rPr lang="nl-NL"/>
              <a:pPr>
                <a:defRPr/>
              </a:pPr>
              <a:t>2-11-2013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9D40ED95-B9D5-4365-8BC2-329DD5C81B34}"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DC565E33-201D-487E-A077-54E935CA6642}" type="datetimeFigureOut">
              <a:rPr lang="nl-NL"/>
              <a:pPr>
                <a:defRPr/>
              </a:pPr>
              <a:t>2-11-2013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99242F61-8E78-4BD2-80A3-61DEBFA9A031}"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7F63D4F-58B2-4E6B-BF98-E488C32F53C3}" type="datetimeFigureOut">
              <a:rPr lang="nl-NL"/>
              <a:pPr>
                <a:defRPr/>
              </a:pPr>
              <a:t>2-11-2013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117B615E-25C1-40B1-A031-F9E90A33B6BB}"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2C09CA38-F46C-49E6-85D2-A546493855E3}" type="datetimeFigureOut">
              <a:rPr lang="nl-NL"/>
              <a:pPr>
                <a:defRPr/>
              </a:pPr>
              <a:t>2-11-2013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3AB500C-7469-48A8-B408-222DB84B3829}"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2E42459-2A1B-488E-A92C-5BCAAB57D489}" type="datetimeFigureOut">
              <a:rPr lang="nl-NL"/>
              <a:pPr>
                <a:defRPr/>
              </a:pPr>
              <a:t>2-11-2013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8B58CB8-0EE3-4831-943B-F186D8DF78CE}"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1" y="274638"/>
            <a:ext cx="8280920" cy="1143000"/>
          </a:xfrm>
        </p:spPr>
        <p:txBody>
          <a:bodyPr/>
          <a:lstStyle/>
          <a:p>
            <a:pPr marL="0" indent="0" algn="l">
              <a:lnSpc>
                <a:spcPct val="120000"/>
              </a:lnSpc>
              <a:spcBef>
                <a:spcPts val="0"/>
              </a:spcBef>
            </a:pPr>
            <a:r>
              <a:rPr lang="nl-NL" sz="3600" b="1" dirty="0" smtClean="0">
                <a:solidFill>
                  <a:schemeClr val="bg1"/>
                </a:solidFill>
              </a:rPr>
              <a:t>Waar komt onze ellende vandaan?</a:t>
            </a:r>
            <a:endParaRPr lang="nl-NL" sz="3600" b="1" dirty="0" smtClean="0">
              <a:solidFill>
                <a:schemeClr val="bg1"/>
              </a:solidFill>
            </a:endParaRPr>
          </a:p>
        </p:txBody>
      </p:sp>
      <p:sp>
        <p:nvSpPr>
          <p:cNvPr id="3" name="Tijdelijke aanduiding voor inhoud 2"/>
          <p:cNvSpPr>
            <a:spLocks noGrp="1"/>
          </p:cNvSpPr>
          <p:nvPr>
            <p:ph idx="1"/>
          </p:nvPr>
        </p:nvSpPr>
        <p:spPr>
          <a:xfrm>
            <a:off x="611560" y="1484784"/>
            <a:ext cx="8280920" cy="5040560"/>
          </a:xfrm>
        </p:spPr>
        <p:txBody>
          <a:bodyPr/>
          <a:lstStyle/>
          <a:p>
            <a:pPr marL="0" indent="0">
              <a:lnSpc>
                <a:spcPct val="120000"/>
              </a:lnSpc>
              <a:buNone/>
            </a:pPr>
            <a:r>
              <a:rPr lang="nl-NL" b="1" dirty="0" smtClean="0">
                <a:solidFill>
                  <a:schemeClr val="bg1"/>
                </a:solidFill>
              </a:rPr>
              <a:t>Niet van God!</a:t>
            </a:r>
          </a:p>
          <a:p>
            <a:pPr marL="400050" lvl="1" indent="0">
              <a:lnSpc>
                <a:spcPct val="120000"/>
              </a:lnSpc>
              <a:buNone/>
            </a:pPr>
            <a:r>
              <a:rPr lang="nl-NL" b="1" dirty="0" smtClean="0">
                <a:solidFill>
                  <a:schemeClr val="bg1"/>
                </a:solidFill>
              </a:rPr>
              <a:t>Anders kun je Hem niet vertrouwen</a:t>
            </a:r>
          </a:p>
          <a:p>
            <a:pPr marL="400050" lvl="1" indent="0">
              <a:lnSpc>
                <a:spcPct val="120000"/>
              </a:lnSpc>
              <a:buNone/>
            </a:pPr>
            <a:r>
              <a:rPr lang="nl-NL" b="1" dirty="0" smtClean="0">
                <a:solidFill>
                  <a:schemeClr val="bg1"/>
                </a:solidFill>
              </a:rPr>
              <a:t>Anders verlies je </a:t>
            </a:r>
            <a:r>
              <a:rPr lang="nl-NL" b="1" dirty="0" err="1" smtClean="0">
                <a:solidFill>
                  <a:schemeClr val="bg1"/>
                </a:solidFill>
              </a:rPr>
              <a:t>je</a:t>
            </a:r>
            <a:r>
              <a:rPr lang="nl-NL" b="1" dirty="0" smtClean="0">
                <a:solidFill>
                  <a:schemeClr val="bg1"/>
                </a:solidFill>
              </a:rPr>
              <a:t> geloof in een volmaakte toekomst</a:t>
            </a:r>
          </a:p>
          <a:p>
            <a:pPr marL="0" indent="0">
              <a:lnSpc>
                <a:spcPct val="120000"/>
              </a:lnSpc>
              <a:buNone/>
            </a:pPr>
            <a:r>
              <a:rPr lang="nl-NL" b="1" dirty="0" smtClean="0">
                <a:solidFill>
                  <a:schemeClr val="bg1"/>
                </a:solidFill>
              </a:rPr>
              <a:t>Waar dan wel vandaan?</a:t>
            </a:r>
            <a:endParaRPr lang="nl-NL" b="1" dirty="0" smtClean="0">
              <a:solidFill>
                <a:schemeClr val="bg1"/>
              </a:solidFill>
            </a:endParaRPr>
          </a:p>
          <a:p>
            <a:pPr marL="400050" lvl="1" indent="0">
              <a:lnSpc>
                <a:spcPct val="120000"/>
              </a:lnSpc>
              <a:buNone/>
            </a:pPr>
            <a:r>
              <a:rPr lang="nl-NL" b="1" dirty="0" smtClean="0">
                <a:solidFill>
                  <a:schemeClr val="bg1"/>
                </a:solidFill>
              </a:rPr>
              <a:t>Sober de Bijbel naspreken: de zondeval</a:t>
            </a:r>
            <a:endParaRPr lang="nl-NL" b="1" dirty="0" smtClean="0">
              <a:solidFill>
                <a:schemeClr val="bg1"/>
              </a:solidFill>
            </a:endParaRPr>
          </a:p>
          <a:p>
            <a:pPr marL="400050" lvl="1" indent="0">
              <a:lnSpc>
                <a:spcPct val="120000"/>
              </a:lnSpc>
              <a:buNone/>
            </a:pPr>
            <a:endParaRPr lang="nl-NL" b="1" dirty="0" smtClean="0">
              <a:solidFill>
                <a:schemeClr val="bg1"/>
              </a:solidFill>
            </a:endParaRPr>
          </a:p>
          <a:p>
            <a:pPr marL="400050" lvl="1" indent="0">
              <a:lnSpc>
                <a:spcPct val="120000"/>
              </a:lnSpc>
              <a:buNone/>
            </a:pPr>
            <a:endParaRPr lang="nl-NL"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1" y="274638"/>
            <a:ext cx="8280920" cy="1143000"/>
          </a:xfrm>
        </p:spPr>
        <p:txBody>
          <a:bodyPr/>
          <a:lstStyle/>
          <a:p>
            <a:pPr marL="0" indent="0" algn="l">
              <a:lnSpc>
                <a:spcPct val="120000"/>
              </a:lnSpc>
              <a:spcBef>
                <a:spcPts val="0"/>
              </a:spcBef>
            </a:pPr>
            <a:r>
              <a:rPr lang="nl-NL" sz="3600" b="1" dirty="0" smtClean="0">
                <a:solidFill>
                  <a:schemeClr val="bg1"/>
                </a:solidFill>
              </a:rPr>
              <a:t>DL, hoofdstuk III/IV, artikel 12</a:t>
            </a:r>
            <a:endParaRPr lang="nl-NL" sz="3600" b="1" dirty="0" smtClean="0">
              <a:solidFill>
                <a:schemeClr val="bg1"/>
              </a:solidFill>
            </a:endParaRPr>
          </a:p>
        </p:txBody>
      </p:sp>
      <p:sp>
        <p:nvSpPr>
          <p:cNvPr id="3" name="Tijdelijke aanduiding voor inhoud 2"/>
          <p:cNvSpPr>
            <a:spLocks noGrp="1"/>
          </p:cNvSpPr>
          <p:nvPr>
            <p:ph idx="1"/>
          </p:nvPr>
        </p:nvSpPr>
        <p:spPr>
          <a:xfrm>
            <a:off x="611560" y="1484784"/>
            <a:ext cx="8280920" cy="5040560"/>
          </a:xfrm>
        </p:spPr>
        <p:txBody>
          <a:bodyPr/>
          <a:lstStyle/>
          <a:p>
            <a:pPr marL="0" indent="0">
              <a:lnSpc>
                <a:spcPct val="120000"/>
              </a:lnSpc>
              <a:buNone/>
            </a:pPr>
            <a:r>
              <a:rPr lang="nl-NL" b="1" dirty="0" smtClean="0">
                <a:solidFill>
                  <a:schemeClr val="bg1"/>
                </a:solidFill>
              </a:rPr>
              <a:t>Dit is de wedergeboorte, de vernieuwing, nieuwe schepping, opwekking uit de dood en </a:t>
            </a:r>
            <a:r>
              <a:rPr lang="nl-NL" b="1" dirty="0" err="1" smtClean="0">
                <a:solidFill>
                  <a:schemeClr val="bg1"/>
                </a:solidFill>
              </a:rPr>
              <a:t>levendmaking</a:t>
            </a:r>
            <a:r>
              <a:rPr lang="nl-NL" b="1" dirty="0" smtClean="0">
                <a:solidFill>
                  <a:schemeClr val="bg1"/>
                </a:solidFill>
              </a:rPr>
              <a:t>, die God zonder ons in ons tot stand brengt en waarover in de Schrift zo indrukwekkend gesproken wordt. </a:t>
            </a:r>
            <a:r>
              <a:rPr lang="nl-NL" b="1" dirty="0" smtClean="0">
                <a:solidFill>
                  <a:schemeClr val="bg1"/>
                </a:solidFill>
              </a:rPr>
              <a:t>[…]</a:t>
            </a:r>
            <a:endParaRPr lang="nl-NL" b="1"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1" y="274638"/>
            <a:ext cx="8280920" cy="1143000"/>
          </a:xfrm>
        </p:spPr>
        <p:txBody>
          <a:bodyPr/>
          <a:lstStyle/>
          <a:p>
            <a:pPr marL="0" indent="0" algn="l">
              <a:lnSpc>
                <a:spcPct val="120000"/>
              </a:lnSpc>
              <a:spcBef>
                <a:spcPts val="0"/>
              </a:spcBef>
            </a:pPr>
            <a:r>
              <a:rPr lang="nl-NL" sz="3600" b="1" dirty="0" smtClean="0">
                <a:solidFill>
                  <a:schemeClr val="bg1"/>
                </a:solidFill>
              </a:rPr>
              <a:t>DL, hoofdstuk III/IV, artikel 12 </a:t>
            </a:r>
            <a:r>
              <a:rPr lang="nl-NL" sz="3600" dirty="0" smtClean="0">
                <a:solidFill>
                  <a:schemeClr val="bg1"/>
                </a:solidFill>
              </a:rPr>
              <a:t>(vervolg)</a:t>
            </a:r>
            <a:endParaRPr lang="nl-NL" sz="3600" dirty="0" smtClean="0">
              <a:solidFill>
                <a:schemeClr val="bg1"/>
              </a:solidFill>
            </a:endParaRPr>
          </a:p>
        </p:txBody>
      </p:sp>
      <p:sp>
        <p:nvSpPr>
          <p:cNvPr id="3" name="Tijdelijke aanduiding voor inhoud 2"/>
          <p:cNvSpPr>
            <a:spLocks noGrp="1"/>
          </p:cNvSpPr>
          <p:nvPr>
            <p:ph idx="1"/>
          </p:nvPr>
        </p:nvSpPr>
        <p:spPr>
          <a:xfrm>
            <a:off x="611560" y="1484784"/>
            <a:ext cx="8280920" cy="5040560"/>
          </a:xfrm>
        </p:spPr>
        <p:txBody>
          <a:bodyPr/>
          <a:lstStyle/>
          <a:p>
            <a:pPr marL="0" indent="0">
              <a:lnSpc>
                <a:spcPct val="120000"/>
              </a:lnSpc>
              <a:buNone/>
            </a:pPr>
            <a:r>
              <a:rPr lang="nl-NL" b="1" dirty="0" smtClean="0">
                <a:solidFill>
                  <a:schemeClr val="bg1"/>
                </a:solidFill>
              </a:rPr>
              <a:t>Het </a:t>
            </a:r>
            <a:r>
              <a:rPr lang="nl-NL" b="1" dirty="0" smtClean="0">
                <a:solidFill>
                  <a:schemeClr val="bg1"/>
                </a:solidFill>
              </a:rPr>
              <a:t>is een volstrekt bovennatuurlijke, zeer krachtige en tegelijk zeer liefdevolle, wonderbare, verborgen en onuitsprekelijke werking. Deze is naar het getuigenis van de Schrift, die ingegeven is door dezelfde God die dit bewerkt, niet minder krachtig dan zijn werk bij de schepping of de opwekking van doden. </a:t>
            </a:r>
            <a:r>
              <a:rPr lang="nl-NL" b="1" dirty="0" smtClean="0">
                <a:solidFill>
                  <a:schemeClr val="bg1"/>
                </a:solidFill>
              </a:rPr>
              <a:t>[…]</a:t>
            </a:r>
            <a:endParaRPr lang="nl-NL" b="1" dirty="0" smtClean="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395536" y="260648"/>
            <a:ext cx="8280920" cy="922114"/>
          </a:xfrm>
        </p:spPr>
        <p:txBody>
          <a:bodyPr/>
          <a:lstStyle/>
          <a:p>
            <a:pPr marL="0" indent="0" algn="l">
              <a:lnSpc>
                <a:spcPct val="120000"/>
              </a:lnSpc>
              <a:spcBef>
                <a:spcPts val="0"/>
              </a:spcBef>
            </a:pPr>
            <a:r>
              <a:rPr lang="nl-NL" sz="3600" b="1" dirty="0" smtClean="0">
                <a:solidFill>
                  <a:schemeClr val="bg1"/>
                </a:solidFill>
              </a:rPr>
              <a:t>Het leven van een wedergeborene</a:t>
            </a:r>
            <a:endParaRPr lang="nl-NL" sz="3600" dirty="0" smtClean="0">
              <a:solidFill>
                <a:schemeClr val="bg1"/>
              </a:solidFill>
            </a:endParaRPr>
          </a:p>
        </p:txBody>
      </p:sp>
      <p:sp>
        <p:nvSpPr>
          <p:cNvPr id="3" name="Tijdelijke aanduiding voor inhoud 2"/>
          <p:cNvSpPr>
            <a:spLocks noGrp="1"/>
          </p:cNvSpPr>
          <p:nvPr>
            <p:ph idx="1"/>
          </p:nvPr>
        </p:nvSpPr>
        <p:spPr>
          <a:xfrm>
            <a:off x="395536" y="1340768"/>
            <a:ext cx="8532440" cy="5184576"/>
          </a:xfrm>
        </p:spPr>
        <p:txBody>
          <a:bodyPr/>
          <a:lstStyle/>
          <a:p>
            <a:pPr marL="0" indent="0">
              <a:lnSpc>
                <a:spcPct val="120000"/>
              </a:lnSpc>
              <a:buNone/>
            </a:pPr>
            <a:r>
              <a:rPr lang="nl-NL" sz="2800" b="1" dirty="0" smtClean="0">
                <a:solidFill>
                  <a:schemeClr val="bg1"/>
                </a:solidFill>
              </a:rPr>
              <a:t>HC 44:</a:t>
            </a:r>
          </a:p>
          <a:p>
            <a:pPr marL="400050" lvl="1" indent="0">
              <a:lnSpc>
                <a:spcPct val="120000"/>
              </a:lnSpc>
              <a:buNone/>
            </a:pPr>
            <a:r>
              <a:rPr lang="nl-NL" b="1" dirty="0" smtClean="0">
                <a:solidFill>
                  <a:schemeClr val="bg1"/>
                </a:solidFill>
              </a:rPr>
              <a:t>Zelfs de </a:t>
            </a:r>
            <a:r>
              <a:rPr lang="nl-NL" b="1" dirty="0" err="1" smtClean="0">
                <a:solidFill>
                  <a:schemeClr val="bg1"/>
                </a:solidFill>
              </a:rPr>
              <a:t>allerheiligsten</a:t>
            </a:r>
            <a:r>
              <a:rPr lang="nl-NL" b="1" dirty="0" smtClean="0">
                <a:solidFill>
                  <a:schemeClr val="bg1"/>
                </a:solidFill>
              </a:rPr>
              <a:t> in dit leven </a:t>
            </a:r>
            <a:r>
              <a:rPr lang="nl-NL" b="1" dirty="0" smtClean="0">
                <a:solidFill>
                  <a:schemeClr val="bg1"/>
                </a:solidFill>
              </a:rPr>
              <a:t>hebben </a:t>
            </a:r>
            <a:r>
              <a:rPr lang="nl-NL" b="1" dirty="0" smtClean="0">
                <a:solidFill>
                  <a:schemeClr val="bg1"/>
                </a:solidFill>
              </a:rPr>
              <a:t>nog maar een klein begin van de nieuwe gehoorzaamheid, maar wel zo dat ze niet alleen naar sommige maar naar alle geboden van God beginnen te leven</a:t>
            </a:r>
            <a:r>
              <a:rPr lang="nl-NL" b="1" dirty="0" smtClean="0">
                <a:solidFill>
                  <a:schemeClr val="bg1"/>
                </a:solidFill>
              </a:rPr>
              <a:t>.</a:t>
            </a:r>
          </a:p>
          <a:p>
            <a:pPr marL="0" indent="0">
              <a:lnSpc>
                <a:spcPct val="120000"/>
              </a:lnSpc>
              <a:buNone/>
            </a:pPr>
            <a:endParaRPr lang="nl-NL" sz="2400" b="1" dirty="0" smtClean="0">
              <a:solidFill>
                <a:schemeClr val="bg1"/>
              </a:solidFill>
            </a:endParaRPr>
          </a:p>
          <a:p>
            <a:pPr marL="0" indent="0">
              <a:lnSpc>
                <a:spcPct val="120000"/>
              </a:lnSpc>
              <a:buNone/>
            </a:pPr>
            <a:r>
              <a:rPr lang="nl-NL" sz="2800" b="1" dirty="0" smtClean="0">
                <a:solidFill>
                  <a:schemeClr val="bg1"/>
                </a:solidFill>
              </a:rPr>
              <a:t>Het </a:t>
            </a:r>
            <a:r>
              <a:rPr lang="nl-NL" sz="2800" b="1" dirty="0" smtClean="0">
                <a:solidFill>
                  <a:schemeClr val="bg1"/>
                </a:solidFill>
              </a:rPr>
              <a:t>hart van een gelovige kent niet </a:t>
            </a:r>
            <a:r>
              <a:rPr lang="nl-NL" sz="2800" b="1" dirty="0" smtClean="0">
                <a:solidFill>
                  <a:schemeClr val="bg1"/>
                </a:solidFill>
              </a:rPr>
              <a:t>louter afgronden. </a:t>
            </a:r>
          </a:p>
          <a:p>
            <a:pPr marL="400050" lvl="1" indent="0">
              <a:lnSpc>
                <a:spcPct val="120000"/>
              </a:lnSpc>
              <a:buNone/>
            </a:pPr>
            <a:r>
              <a:rPr lang="nl-NL" b="1" dirty="0" smtClean="0">
                <a:solidFill>
                  <a:schemeClr val="bg1"/>
                </a:solidFill>
              </a:rPr>
              <a:t>God </a:t>
            </a:r>
            <a:r>
              <a:rPr lang="nl-NL" b="1" dirty="0" smtClean="0">
                <a:solidFill>
                  <a:schemeClr val="bg1"/>
                </a:solidFill>
              </a:rPr>
              <a:t>zelf </a:t>
            </a:r>
            <a:r>
              <a:rPr lang="nl-NL" b="1" dirty="0" smtClean="0">
                <a:solidFill>
                  <a:schemeClr val="bg1"/>
                </a:solidFill>
              </a:rPr>
              <a:t>is door </a:t>
            </a:r>
            <a:r>
              <a:rPr lang="nl-NL" b="1" dirty="0" smtClean="0">
                <a:solidFill>
                  <a:schemeClr val="bg1"/>
                </a:solidFill>
              </a:rPr>
              <a:t>de Heilige Geest de rotte plek aan het </a:t>
            </a:r>
            <a:r>
              <a:rPr lang="nl-NL" b="1" dirty="0" smtClean="0">
                <a:solidFill>
                  <a:schemeClr val="bg1"/>
                </a:solidFill>
              </a:rPr>
              <a:t>behandelen.</a:t>
            </a:r>
            <a:endParaRPr lang="nl-NL" b="1" dirty="0"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84213" y="274638"/>
            <a:ext cx="8002587" cy="1143000"/>
          </a:xfrm>
        </p:spPr>
        <p:txBody>
          <a:bodyPr/>
          <a:lstStyle/>
          <a:p>
            <a:pPr algn="l"/>
            <a:r>
              <a:rPr lang="nl-NL" sz="3600" b="1" dirty="0" smtClean="0">
                <a:solidFill>
                  <a:schemeClr val="bg1"/>
                </a:solidFill>
              </a:rPr>
              <a:t>Spreken over onze ellende …</a:t>
            </a:r>
            <a:endParaRPr lang="nl-NL" sz="3600" b="1" dirty="0" smtClean="0">
              <a:solidFill>
                <a:schemeClr val="bg1"/>
              </a:solidFill>
            </a:endParaRPr>
          </a:p>
        </p:txBody>
      </p:sp>
      <p:sp>
        <p:nvSpPr>
          <p:cNvPr id="3" name="Tijdelijke aanduiding voor inhoud 2"/>
          <p:cNvSpPr>
            <a:spLocks noGrp="1"/>
          </p:cNvSpPr>
          <p:nvPr>
            <p:ph idx="1"/>
          </p:nvPr>
        </p:nvSpPr>
        <p:spPr>
          <a:xfrm>
            <a:off x="755576" y="1916832"/>
            <a:ext cx="7920880" cy="4608512"/>
          </a:xfrm>
        </p:spPr>
        <p:txBody>
          <a:bodyPr/>
          <a:lstStyle/>
          <a:p>
            <a:pPr marL="0" indent="0">
              <a:lnSpc>
                <a:spcPct val="150000"/>
              </a:lnSpc>
              <a:spcBef>
                <a:spcPts val="0"/>
              </a:spcBef>
              <a:buNone/>
            </a:pPr>
            <a:r>
              <a:rPr lang="nl-NL" dirty="0" smtClean="0">
                <a:solidFill>
                  <a:schemeClr val="bg1"/>
                </a:solidFill>
              </a:rPr>
              <a:t>Geen los onderwerp!</a:t>
            </a:r>
          </a:p>
          <a:p>
            <a:pPr marL="0" indent="0">
              <a:lnSpc>
                <a:spcPct val="150000"/>
              </a:lnSpc>
              <a:spcBef>
                <a:spcPts val="0"/>
              </a:spcBef>
              <a:buNone/>
            </a:pPr>
            <a:r>
              <a:rPr lang="nl-NL" dirty="0" smtClean="0">
                <a:solidFill>
                  <a:schemeClr val="bg1"/>
                </a:solidFill>
              </a:rPr>
              <a:t>Onderdeel van de leer van </a:t>
            </a:r>
            <a:r>
              <a:rPr lang="nl-NL" dirty="0" smtClean="0">
                <a:solidFill>
                  <a:schemeClr val="bg1"/>
                </a:solidFill>
              </a:rPr>
              <a:t>de genade</a:t>
            </a:r>
            <a:r>
              <a:rPr lang="nl-NL" dirty="0" smtClean="0">
                <a:solidFill>
                  <a:schemeClr val="bg1"/>
                </a:solidFill>
              </a:rPr>
              <a:t>.</a:t>
            </a:r>
          </a:p>
          <a:p>
            <a:pPr marL="0" indent="0">
              <a:lnSpc>
                <a:spcPct val="150000"/>
              </a:lnSpc>
              <a:spcBef>
                <a:spcPts val="0"/>
              </a:spcBef>
              <a:buNone/>
            </a:pPr>
            <a:endParaRPr lang="nl-NL" dirty="0" smtClean="0">
              <a:solidFill>
                <a:schemeClr val="bg1"/>
              </a:solidFill>
            </a:endParaRPr>
          </a:p>
          <a:p>
            <a:pPr marL="0" indent="0">
              <a:lnSpc>
                <a:spcPct val="150000"/>
              </a:lnSpc>
              <a:spcBef>
                <a:spcPts val="0"/>
              </a:spcBef>
              <a:buNone/>
            </a:pPr>
            <a:r>
              <a:rPr lang="nl-NL" dirty="0" smtClean="0">
                <a:solidFill>
                  <a:schemeClr val="bg1"/>
                </a:solidFill>
              </a:rPr>
              <a:t>Hoofdboodschap van de kerk</a:t>
            </a:r>
          </a:p>
          <a:p>
            <a:pPr marL="400050" lvl="1" indent="0">
              <a:lnSpc>
                <a:spcPct val="150000"/>
              </a:lnSpc>
              <a:spcBef>
                <a:spcPts val="0"/>
              </a:spcBef>
              <a:buNone/>
            </a:pPr>
            <a:r>
              <a:rPr lang="nl-NL" dirty="0" smtClean="0">
                <a:solidFill>
                  <a:schemeClr val="bg1"/>
                </a:solidFill>
              </a:rPr>
              <a:t>Niet: je bent een erge zondaar</a:t>
            </a:r>
          </a:p>
          <a:p>
            <a:pPr marL="400050" lvl="1" indent="0">
              <a:lnSpc>
                <a:spcPct val="150000"/>
              </a:lnSpc>
              <a:spcBef>
                <a:spcPts val="0"/>
              </a:spcBef>
              <a:buNone/>
            </a:pPr>
            <a:r>
              <a:rPr lang="nl-NL" dirty="0" smtClean="0">
                <a:solidFill>
                  <a:schemeClr val="bg1"/>
                </a:solidFill>
              </a:rPr>
              <a:t>Maar: je bent een zondaar voor wie er genade is</a:t>
            </a:r>
            <a:endParaRPr lang="nl-NL"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11560" y="2492896"/>
            <a:ext cx="8280920" cy="2016224"/>
          </a:xfrm>
          <a:ln w="38100">
            <a:solidFill>
              <a:schemeClr val="bg1"/>
            </a:solidFill>
            <a:prstDash val="solid"/>
          </a:ln>
        </p:spPr>
        <p:txBody>
          <a:bodyPr/>
          <a:lstStyle/>
          <a:p>
            <a:pPr marL="0" indent="0" algn="ctr">
              <a:lnSpc>
                <a:spcPct val="120000"/>
              </a:lnSpc>
              <a:buNone/>
            </a:pPr>
            <a:r>
              <a:rPr lang="nl-NL" sz="4400" b="1" dirty="0" smtClean="0">
                <a:solidFill>
                  <a:schemeClr val="bg1"/>
                </a:solidFill>
              </a:rPr>
              <a:t>Spreek alleen over de ellende in het kader van de genade</a:t>
            </a:r>
            <a:endParaRPr lang="nl-NL" sz="4400" b="1" dirty="0"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geschiedenislessen.nl/vmbo1/opstand/luther/img/luther01.jpg"/>
          <p:cNvPicPr>
            <a:picLocks noChangeAspect="1" noChangeArrowheads="1"/>
          </p:cNvPicPr>
          <p:nvPr/>
        </p:nvPicPr>
        <p:blipFill>
          <a:blip r:embed="rId3" cstate="print"/>
          <a:srcRect/>
          <a:stretch>
            <a:fillRect/>
          </a:stretch>
        </p:blipFill>
        <p:spPr bwMode="auto">
          <a:xfrm>
            <a:off x="395536" y="1052736"/>
            <a:ext cx="2160000" cy="1666406"/>
          </a:xfrm>
          <a:prstGeom prst="rect">
            <a:avLst/>
          </a:prstGeom>
          <a:noFill/>
        </p:spPr>
      </p:pic>
      <p:pic>
        <p:nvPicPr>
          <p:cNvPr id="8198" name="Picture 6" descr="http://www.calvijnglossy.nl/files/2012/12/media_xl_741690.jpg"/>
          <p:cNvPicPr>
            <a:picLocks noChangeAspect="1" noChangeArrowheads="1"/>
          </p:cNvPicPr>
          <p:nvPr/>
        </p:nvPicPr>
        <p:blipFill>
          <a:blip r:embed="rId4" cstate="print"/>
          <a:srcRect l="18928" r="12619"/>
          <a:stretch>
            <a:fillRect/>
          </a:stretch>
        </p:blipFill>
        <p:spPr bwMode="auto">
          <a:xfrm>
            <a:off x="395536" y="2996952"/>
            <a:ext cx="2160000" cy="1685597"/>
          </a:xfrm>
          <a:prstGeom prst="rect">
            <a:avLst/>
          </a:prstGeom>
          <a:noFill/>
        </p:spPr>
      </p:pic>
      <p:pic>
        <p:nvPicPr>
          <p:cNvPr id="8200" name="Picture 8" descr="Abraham-Kuyper.jpg"/>
          <p:cNvPicPr>
            <a:picLocks noChangeAspect="1" noChangeArrowheads="1"/>
          </p:cNvPicPr>
          <p:nvPr/>
        </p:nvPicPr>
        <p:blipFill>
          <a:blip r:embed="rId5" cstate="print"/>
          <a:srcRect b="15970"/>
          <a:stretch>
            <a:fillRect/>
          </a:stretch>
        </p:blipFill>
        <p:spPr bwMode="auto">
          <a:xfrm>
            <a:off x="395536" y="4941168"/>
            <a:ext cx="2160000" cy="1718249"/>
          </a:xfrm>
          <a:prstGeom prst="rect">
            <a:avLst/>
          </a:prstGeom>
          <a:noFill/>
        </p:spPr>
      </p:pic>
      <p:sp>
        <p:nvSpPr>
          <p:cNvPr id="6" name="Tekstvak 5"/>
          <p:cNvSpPr txBox="1"/>
          <p:nvPr/>
        </p:nvSpPr>
        <p:spPr>
          <a:xfrm>
            <a:off x="323528" y="260648"/>
            <a:ext cx="5112568" cy="523220"/>
          </a:xfrm>
          <a:prstGeom prst="rect">
            <a:avLst/>
          </a:prstGeom>
          <a:noFill/>
        </p:spPr>
        <p:txBody>
          <a:bodyPr wrap="square" rtlCol="0">
            <a:spAutoFit/>
          </a:bodyPr>
          <a:lstStyle/>
          <a:p>
            <a:r>
              <a:rPr lang="nl-NL" sz="2800" b="1" dirty="0" smtClean="0">
                <a:solidFill>
                  <a:schemeClr val="bg1"/>
                </a:solidFill>
              </a:rPr>
              <a:t>Onbekwaam tot enig goed =</a:t>
            </a:r>
            <a:endParaRPr lang="nl-NL" sz="2800" b="1" dirty="0">
              <a:solidFill>
                <a:schemeClr val="bg1"/>
              </a:solidFill>
            </a:endParaRPr>
          </a:p>
        </p:txBody>
      </p:sp>
      <p:sp>
        <p:nvSpPr>
          <p:cNvPr id="7" name="Tekstvak 6"/>
          <p:cNvSpPr txBox="1"/>
          <p:nvPr/>
        </p:nvSpPr>
        <p:spPr>
          <a:xfrm>
            <a:off x="2771800" y="1484784"/>
            <a:ext cx="5832648" cy="523220"/>
          </a:xfrm>
          <a:prstGeom prst="rect">
            <a:avLst/>
          </a:prstGeom>
          <a:noFill/>
        </p:spPr>
        <p:txBody>
          <a:bodyPr wrap="square" rtlCol="0">
            <a:spAutoFit/>
          </a:bodyPr>
          <a:lstStyle/>
          <a:p>
            <a:r>
              <a:rPr lang="nl-NL" sz="2800" b="1" dirty="0" smtClean="0">
                <a:solidFill>
                  <a:schemeClr val="bg1"/>
                </a:solidFill>
              </a:rPr>
              <a:t>Je kunt bij God niets verdienen</a:t>
            </a:r>
            <a:endParaRPr lang="nl-NL" sz="2800" b="1" dirty="0">
              <a:solidFill>
                <a:schemeClr val="bg1"/>
              </a:solidFill>
            </a:endParaRPr>
          </a:p>
        </p:txBody>
      </p:sp>
      <p:sp>
        <p:nvSpPr>
          <p:cNvPr id="8" name="Tekstvak 7"/>
          <p:cNvSpPr txBox="1"/>
          <p:nvPr/>
        </p:nvSpPr>
        <p:spPr>
          <a:xfrm>
            <a:off x="2843808" y="3284984"/>
            <a:ext cx="5832648" cy="954107"/>
          </a:xfrm>
          <a:prstGeom prst="rect">
            <a:avLst/>
          </a:prstGeom>
          <a:noFill/>
        </p:spPr>
        <p:txBody>
          <a:bodyPr wrap="square" rtlCol="0">
            <a:spAutoFit/>
          </a:bodyPr>
          <a:lstStyle/>
          <a:p>
            <a:r>
              <a:rPr lang="nl-NL" sz="2800" b="1" dirty="0" smtClean="0">
                <a:solidFill>
                  <a:schemeClr val="bg1"/>
                </a:solidFill>
              </a:rPr>
              <a:t>Onderscheid </a:t>
            </a:r>
            <a:r>
              <a:rPr lang="nl-NL" sz="2800" b="1" dirty="0" smtClean="0">
                <a:solidFill>
                  <a:schemeClr val="bg1"/>
                </a:solidFill>
              </a:rPr>
              <a:t>tussen aardse en hemelse zaken</a:t>
            </a:r>
            <a:endParaRPr lang="nl-NL" sz="2800" b="1" dirty="0">
              <a:solidFill>
                <a:schemeClr val="bg1"/>
              </a:solidFill>
            </a:endParaRPr>
          </a:p>
        </p:txBody>
      </p:sp>
      <p:sp>
        <p:nvSpPr>
          <p:cNvPr id="9" name="Tekstvak 8"/>
          <p:cNvSpPr txBox="1"/>
          <p:nvPr/>
        </p:nvSpPr>
        <p:spPr>
          <a:xfrm>
            <a:off x="2915816" y="5157192"/>
            <a:ext cx="5832648" cy="1384995"/>
          </a:xfrm>
          <a:prstGeom prst="rect">
            <a:avLst/>
          </a:prstGeom>
          <a:noFill/>
        </p:spPr>
        <p:txBody>
          <a:bodyPr wrap="square" rtlCol="0">
            <a:spAutoFit/>
          </a:bodyPr>
          <a:lstStyle/>
          <a:p>
            <a:r>
              <a:rPr lang="nl-NL" sz="2800" b="1" dirty="0" smtClean="0">
                <a:solidFill>
                  <a:schemeClr val="bg1"/>
                </a:solidFill>
              </a:rPr>
              <a:t>Algemene genade:</a:t>
            </a:r>
          </a:p>
          <a:p>
            <a:r>
              <a:rPr lang="nl-NL" sz="2800" b="1" dirty="0" smtClean="0">
                <a:solidFill>
                  <a:schemeClr val="bg1"/>
                </a:solidFill>
              </a:rPr>
              <a:t>God houdt in zijn genade de mensen in toom</a:t>
            </a:r>
            <a:endParaRPr lang="nl-NL" sz="2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0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84213" y="274638"/>
            <a:ext cx="8280275" cy="1143000"/>
          </a:xfrm>
        </p:spPr>
        <p:txBody>
          <a:bodyPr/>
          <a:lstStyle/>
          <a:p>
            <a:pPr algn="l"/>
            <a:r>
              <a:rPr lang="nl-NL" sz="4000" b="1" dirty="0" smtClean="0">
                <a:solidFill>
                  <a:schemeClr val="bg1"/>
                </a:solidFill>
              </a:rPr>
              <a:t>“Onbekwaam </a:t>
            </a:r>
            <a:r>
              <a:rPr lang="nl-NL" sz="4000" b="1" dirty="0" smtClean="0">
                <a:solidFill>
                  <a:schemeClr val="bg1"/>
                </a:solidFill>
              </a:rPr>
              <a:t>tot enig </a:t>
            </a:r>
            <a:r>
              <a:rPr lang="nl-NL" sz="4000" b="1" dirty="0" smtClean="0">
                <a:solidFill>
                  <a:schemeClr val="bg1"/>
                </a:solidFill>
              </a:rPr>
              <a:t>goed”</a:t>
            </a:r>
            <a:endParaRPr lang="nl-NL" sz="4000" b="1" dirty="0" smtClean="0">
              <a:solidFill>
                <a:schemeClr val="bg1"/>
              </a:solidFill>
            </a:endParaRPr>
          </a:p>
        </p:txBody>
      </p:sp>
      <p:sp>
        <p:nvSpPr>
          <p:cNvPr id="3" name="Tijdelijke aanduiding voor inhoud 2"/>
          <p:cNvSpPr>
            <a:spLocks noGrp="1"/>
          </p:cNvSpPr>
          <p:nvPr>
            <p:ph idx="1"/>
          </p:nvPr>
        </p:nvSpPr>
        <p:spPr>
          <a:xfrm>
            <a:off x="611560" y="1628800"/>
            <a:ext cx="8280920" cy="4896544"/>
          </a:xfrm>
        </p:spPr>
        <p:txBody>
          <a:bodyPr/>
          <a:lstStyle/>
          <a:p>
            <a:pPr marL="0" indent="0">
              <a:lnSpc>
                <a:spcPct val="120000"/>
              </a:lnSpc>
              <a:spcBef>
                <a:spcPts val="0"/>
              </a:spcBef>
              <a:buNone/>
            </a:pPr>
            <a:r>
              <a:rPr lang="nl-NL" sz="3600" dirty="0" smtClean="0">
                <a:solidFill>
                  <a:schemeClr val="bg1"/>
                </a:solidFill>
              </a:rPr>
              <a:t>NGB art. 14 en </a:t>
            </a:r>
            <a:r>
              <a:rPr lang="nl-NL" sz="3600" dirty="0" err="1" smtClean="0">
                <a:solidFill>
                  <a:schemeClr val="bg1"/>
                </a:solidFill>
              </a:rPr>
              <a:t>Dordtse</a:t>
            </a:r>
            <a:r>
              <a:rPr lang="nl-NL" sz="3600" dirty="0" smtClean="0">
                <a:solidFill>
                  <a:schemeClr val="bg1"/>
                </a:solidFill>
              </a:rPr>
              <a:t> Leerregels</a:t>
            </a:r>
          </a:p>
          <a:p>
            <a:pPr marL="400050" lvl="1" indent="0">
              <a:lnSpc>
                <a:spcPct val="120000"/>
              </a:lnSpc>
              <a:spcBef>
                <a:spcPts val="0"/>
              </a:spcBef>
              <a:buNone/>
            </a:pPr>
            <a:r>
              <a:rPr lang="nl-NL" sz="3200" dirty="0" smtClean="0">
                <a:solidFill>
                  <a:schemeClr val="bg1"/>
                </a:solidFill>
              </a:rPr>
              <a:t>“Er is na de zondeval nog enig licht der natuur in de mens overgebleven”</a:t>
            </a:r>
          </a:p>
          <a:p>
            <a:pPr marL="0" indent="0">
              <a:lnSpc>
                <a:spcPct val="120000"/>
              </a:lnSpc>
              <a:spcBef>
                <a:spcPts val="0"/>
              </a:spcBef>
              <a:buNone/>
            </a:pPr>
            <a:endParaRPr lang="nl-NL" dirty="0" smtClean="0">
              <a:solidFill>
                <a:schemeClr val="bg1"/>
              </a:solidFill>
            </a:endParaRPr>
          </a:p>
          <a:p>
            <a:pPr marL="0" indent="0">
              <a:lnSpc>
                <a:spcPct val="120000"/>
              </a:lnSpc>
              <a:spcBef>
                <a:spcPts val="0"/>
              </a:spcBef>
              <a:buNone/>
            </a:pPr>
            <a:endParaRPr lang="nl-NL" dirty="0" smtClean="0">
              <a:solidFill>
                <a:schemeClr val="bg1"/>
              </a:solidFill>
            </a:endParaRPr>
          </a:p>
          <a:p>
            <a:pPr marL="0" indent="0">
              <a:lnSpc>
                <a:spcPct val="120000"/>
              </a:lnSpc>
              <a:buNone/>
            </a:pPr>
            <a:endParaRPr lang="nl-NL" sz="2800" b="1"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1" y="274638"/>
            <a:ext cx="8280920" cy="1143000"/>
          </a:xfrm>
        </p:spPr>
        <p:txBody>
          <a:bodyPr/>
          <a:lstStyle/>
          <a:p>
            <a:pPr marL="0" indent="0" algn="l">
              <a:lnSpc>
                <a:spcPct val="120000"/>
              </a:lnSpc>
              <a:spcBef>
                <a:spcPts val="0"/>
              </a:spcBef>
            </a:pPr>
            <a:r>
              <a:rPr lang="nl-NL" sz="3600" b="1" dirty="0" err="1" smtClean="0">
                <a:solidFill>
                  <a:schemeClr val="bg1"/>
                </a:solidFill>
              </a:rPr>
              <a:t>Dordtse</a:t>
            </a:r>
            <a:r>
              <a:rPr lang="nl-NL" sz="3600" b="1" dirty="0" smtClean="0">
                <a:solidFill>
                  <a:schemeClr val="bg1"/>
                </a:solidFill>
              </a:rPr>
              <a:t> Leerregels, hoofdstuk III/IV</a:t>
            </a:r>
            <a:r>
              <a:rPr lang="nl-NL" sz="3600" b="1" dirty="0" smtClean="0">
                <a:solidFill>
                  <a:schemeClr val="bg1"/>
                </a:solidFill>
              </a:rPr>
              <a:t>, art. 4</a:t>
            </a:r>
          </a:p>
        </p:txBody>
      </p:sp>
      <p:sp>
        <p:nvSpPr>
          <p:cNvPr id="3" name="Tijdelijke aanduiding voor inhoud 2"/>
          <p:cNvSpPr>
            <a:spLocks noGrp="1"/>
          </p:cNvSpPr>
          <p:nvPr>
            <p:ph idx="1"/>
          </p:nvPr>
        </p:nvSpPr>
        <p:spPr>
          <a:xfrm>
            <a:off x="611560" y="1484784"/>
            <a:ext cx="8280920" cy="5040560"/>
          </a:xfrm>
        </p:spPr>
        <p:txBody>
          <a:bodyPr/>
          <a:lstStyle/>
          <a:p>
            <a:pPr marL="0" indent="0">
              <a:lnSpc>
                <a:spcPct val="120000"/>
              </a:lnSpc>
              <a:buNone/>
            </a:pPr>
            <a:r>
              <a:rPr lang="nl-NL" b="1" dirty="0" smtClean="0">
                <a:solidFill>
                  <a:schemeClr val="bg1"/>
                </a:solidFill>
              </a:rPr>
              <a:t>Hierdoor behoudt hij enige kennis van God, van de natuurlijke dingen, van het onderscheid tussen wat past en niet past en ook geeft hij er wel enigszins blijk van zich fatsoenlijk en ordelijk te willen gedragen. </a:t>
            </a:r>
            <a:endParaRPr lang="nl-NL" b="1"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1" y="274638"/>
            <a:ext cx="8280920" cy="1143000"/>
          </a:xfrm>
        </p:spPr>
        <p:txBody>
          <a:bodyPr/>
          <a:lstStyle/>
          <a:p>
            <a:pPr marL="0" indent="0" algn="l">
              <a:lnSpc>
                <a:spcPct val="120000"/>
              </a:lnSpc>
              <a:spcBef>
                <a:spcPts val="0"/>
              </a:spcBef>
            </a:pPr>
            <a:r>
              <a:rPr lang="nl-NL" sz="3600" b="1" dirty="0" smtClean="0">
                <a:solidFill>
                  <a:schemeClr val="bg1"/>
                </a:solidFill>
              </a:rPr>
              <a:t>Romeinen 2: 14-15a</a:t>
            </a:r>
            <a:endParaRPr lang="nl-NL" sz="3600" b="1" dirty="0" smtClean="0">
              <a:solidFill>
                <a:schemeClr val="bg1"/>
              </a:solidFill>
            </a:endParaRPr>
          </a:p>
        </p:txBody>
      </p:sp>
      <p:sp>
        <p:nvSpPr>
          <p:cNvPr id="3" name="Tijdelijke aanduiding voor inhoud 2"/>
          <p:cNvSpPr>
            <a:spLocks noGrp="1"/>
          </p:cNvSpPr>
          <p:nvPr>
            <p:ph idx="1"/>
          </p:nvPr>
        </p:nvSpPr>
        <p:spPr>
          <a:xfrm>
            <a:off x="611560" y="1484784"/>
            <a:ext cx="8280920" cy="5040560"/>
          </a:xfrm>
        </p:spPr>
        <p:txBody>
          <a:bodyPr/>
          <a:lstStyle/>
          <a:p>
            <a:pPr marL="0" indent="0">
              <a:lnSpc>
                <a:spcPct val="120000"/>
              </a:lnSpc>
              <a:buNone/>
            </a:pPr>
            <a:r>
              <a:rPr lang="nl-NL" b="1" dirty="0" smtClean="0">
                <a:solidFill>
                  <a:schemeClr val="bg1"/>
                </a:solidFill>
              </a:rPr>
              <a:t>Wanneer namelijk heidenen, die de wet niet hebben, de wet van nature naleven, dan zijn ze zichzelf tot wet, ook al hebben ze hem niet. </a:t>
            </a:r>
            <a:endParaRPr lang="nl-NL" b="1" dirty="0" smtClean="0">
              <a:solidFill>
                <a:schemeClr val="bg1"/>
              </a:solidFill>
            </a:endParaRPr>
          </a:p>
          <a:p>
            <a:pPr marL="0" indent="0">
              <a:lnSpc>
                <a:spcPct val="120000"/>
              </a:lnSpc>
              <a:buNone/>
            </a:pPr>
            <a:r>
              <a:rPr lang="nl-NL" b="1" dirty="0" smtClean="0">
                <a:solidFill>
                  <a:schemeClr val="bg1"/>
                </a:solidFill>
              </a:rPr>
              <a:t>Ze </a:t>
            </a:r>
            <a:r>
              <a:rPr lang="nl-NL" b="1" dirty="0" smtClean="0">
                <a:solidFill>
                  <a:schemeClr val="bg1"/>
                </a:solidFill>
              </a:rPr>
              <a:t>bewijzen door hun daden dat wat de wet eist in hun hart geschreven staat;</a:t>
            </a:r>
            <a:endParaRPr lang="nl-NL" b="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3926</TotalTime>
  <Words>437</Words>
  <Application>Microsoft Office PowerPoint</Application>
  <PresentationFormat>Diavoorstelling (4:3)</PresentationFormat>
  <Paragraphs>54</Paragraphs>
  <Slides>16</Slides>
  <Notes>16</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Office-thema</vt:lpstr>
      <vt:lpstr>Dia 1</vt:lpstr>
      <vt:lpstr>Spreken over onze ellende …</vt:lpstr>
      <vt:lpstr>Dia 3</vt:lpstr>
      <vt:lpstr>Dia 4</vt:lpstr>
      <vt:lpstr>Dia 5</vt:lpstr>
      <vt:lpstr>“Onbekwaam tot enig goed”</vt:lpstr>
      <vt:lpstr>Dordtse Leerregels, hoofdstuk III/IV, art. 4</vt:lpstr>
      <vt:lpstr>Romeinen 2: 14-15a</vt:lpstr>
      <vt:lpstr>Dia 9</vt:lpstr>
      <vt:lpstr>Waar komt onze ellende vandaan?</vt:lpstr>
      <vt:lpstr>Dia 11</vt:lpstr>
      <vt:lpstr>DL, hoofdstuk III/IV, artikel 12</vt:lpstr>
      <vt:lpstr>DL, hoofdstuk III/IV, artikel 12 (vervolg)</vt:lpstr>
      <vt:lpstr>Dia 14</vt:lpstr>
      <vt:lpstr>Het leven van een wedergeborene</vt:lpstr>
      <vt:lpstr>Dia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Maarten</dc:creator>
  <cp:lastModifiedBy>Maarten</cp:lastModifiedBy>
  <cp:revision>434</cp:revision>
  <dcterms:created xsi:type="dcterms:W3CDTF">2012-03-17T15:35:40Z</dcterms:created>
  <dcterms:modified xsi:type="dcterms:W3CDTF">2013-11-02T11:11:07Z</dcterms:modified>
</cp:coreProperties>
</file>