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8" r:id="rId2"/>
    <p:sldId id="363" r:id="rId3"/>
    <p:sldId id="389" r:id="rId4"/>
    <p:sldId id="390" r:id="rId5"/>
    <p:sldId id="391" r:id="rId6"/>
    <p:sldId id="392" r:id="rId7"/>
    <p:sldId id="393" r:id="rId8"/>
    <p:sldId id="394" r:id="rId9"/>
    <p:sldId id="395" r:id="rId10"/>
  </p:sldIdLst>
  <p:sldSz cx="9144000" cy="6858000" type="screen4x3"/>
  <p:notesSz cx="6858000" cy="97107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59" d="100"/>
          <a:sy n="59" d="100"/>
        </p:scale>
        <p:origin x="-84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53C947-EAD9-484F-97AF-FFFAD1E3C020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B294E66-D1FD-477A-8DE6-68C69EB7C3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294E66-D1FD-477A-8DE6-68C69EB7C320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5B058-A89A-48F6-B0F9-E7921476C3FF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D3EC4-B654-4E0D-ADB9-AB2FA2F91F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1F5CB-1AC5-4101-A83E-C5F29808957F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511F-F118-402C-912F-7468414A42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AF711-190C-42D4-848F-6399D20CB551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8FFA7-F523-4F90-8552-940B4F1381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2958D-2088-4F08-A2EF-98605A594BFC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FF5A-4295-4510-A622-412047A73E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6CFA3-DD50-4AF6-95A7-E8CBC5B01A71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EB10-070A-4C32-BFE6-5B2EDAAD67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C156E-74BF-4E6E-9C3F-81DF2968DF93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914DB-B246-4435-98B0-A77BC1FD4D2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FD3B9-4253-41C7-A29C-3B99C9E2B9A2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AD04-2725-4B34-8B8F-CEDD73D62D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79839-D081-48DC-A5D3-944B6F3AC461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0ED95-B9D5-4365-8BC2-329DD5C81B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65E33-201D-487E-A077-54E935CA6642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42F61-8E78-4BD2-80A3-61DEBFA9A03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3D4F-58B2-4E6B-BF98-E488C32F53C3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B615E-25C1-40B1-A031-F9E90A33B6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CA38-F46C-49E6-85D2-A546493855E3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B500C-7469-48A8-B408-222DB84B382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E42459-2A1B-488E-A92C-5BCAAB57D489}" type="datetimeFigureOut">
              <a:rPr lang="nl-NL"/>
              <a:pPr>
                <a:defRPr/>
              </a:pPr>
              <a:t>16-2-2013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58CB8-0EE3-4831-943B-F186D8DF78C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rijke_man_arme_Lazar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35090"/>
            <a:ext cx="9141141" cy="5186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3356992"/>
            <a:ext cx="8244408" cy="1800200"/>
          </a:xfrm>
        </p:spPr>
        <p:txBody>
          <a:bodyPr/>
          <a:lstStyle/>
          <a:p>
            <a:pPr algn="l"/>
            <a:r>
              <a:rPr lang="nl-NL" sz="4000" dirty="0" smtClean="0">
                <a:solidFill>
                  <a:schemeClr val="bg1"/>
                </a:solidFill>
              </a:rPr>
              <a:t>“Als je zo arm bent dat je niet meer kunt leven, mag je bij de bakker een brood uit de winkel stelen”.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5949280"/>
            <a:ext cx="7931224" cy="576064"/>
          </a:xfrm>
        </p:spPr>
        <p:txBody>
          <a:bodyPr/>
          <a:lstStyle/>
          <a:p>
            <a:pPr algn="r">
              <a:buNone/>
            </a:pPr>
            <a:r>
              <a:rPr lang="nl-NL" sz="2400" dirty="0" smtClean="0">
                <a:solidFill>
                  <a:schemeClr val="bg1"/>
                </a:solidFill>
              </a:rPr>
              <a:t>In het </a:t>
            </a:r>
            <a:r>
              <a:rPr lang="nl-NL" sz="2400" dirty="0" err="1" smtClean="0">
                <a:solidFill>
                  <a:schemeClr val="bg1"/>
                </a:solidFill>
              </a:rPr>
              <a:t>TV-programma</a:t>
            </a:r>
            <a:r>
              <a:rPr lang="nl-NL" sz="2400" dirty="0" smtClean="0">
                <a:solidFill>
                  <a:schemeClr val="bg1"/>
                </a:solidFill>
              </a:rPr>
              <a:t> Veldpost, 2 oktober 1996 </a:t>
            </a:r>
          </a:p>
          <a:p>
            <a:pPr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18434" name="Picture 2" descr="http://www.bredavandaag.nl/sites/default/files/imagecache/spotlight/fotos/201106/muske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76672"/>
            <a:ext cx="581025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44408" cy="1143000"/>
          </a:xfrm>
        </p:spPr>
        <p:txBody>
          <a:bodyPr/>
          <a:lstStyle/>
          <a:p>
            <a:pPr algn="l"/>
            <a:r>
              <a:rPr lang="nl-NL" sz="4000" dirty="0" smtClean="0">
                <a:solidFill>
                  <a:schemeClr val="bg1"/>
                </a:solidFill>
              </a:rPr>
              <a:t>Deze situatie had niet mogen bestaan!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4437112"/>
            <a:ext cx="7931224" cy="2232248"/>
          </a:xfrm>
        </p:spPr>
        <p:txBody>
          <a:bodyPr/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Deuteronomium 15: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“er mag onder u geen armoede zijn”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En als iemand toch aan lager wal raakte?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  <a:sym typeface="Wingdings" pitchFamily="2" charset="2"/>
              </a:rPr>
              <a:t> ‘Ik druk u op het hart om vrijgevig te zijn’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7" name="Afbeelding 6" descr="rijke_man_arme_Lazar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1268760"/>
            <a:ext cx="5292080" cy="3002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44408" cy="1143000"/>
          </a:xfrm>
        </p:spPr>
        <p:txBody>
          <a:bodyPr/>
          <a:lstStyle/>
          <a:p>
            <a:pPr algn="l"/>
            <a:r>
              <a:rPr lang="nl-NL" sz="4000" dirty="0" smtClean="0">
                <a:solidFill>
                  <a:schemeClr val="bg1"/>
                </a:solidFill>
              </a:rPr>
              <a:t>De  rijke steelt van Lazarus! 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4437112"/>
            <a:ext cx="7931224" cy="2232248"/>
          </a:xfrm>
        </p:spPr>
        <p:txBody>
          <a:bodyPr/>
          <a:lstStyle/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“Het 8</a:t>
            </a:r>
            <a:r>
              <a:rPr lang="nl-NL" baseline="30000" dirty="0" smtClean="0">
                <a:solidFill>
                  <a:schemeClr val="bg1"/>
                </a:solidFill>
              </a:rPr>
              <a:t>e</a:t>
            </a:r>
            <a:r>
              <a:rPr lang="nl-NL" dirty="0" smtClean="0">
                <a:solidFill>
                  <a:schemeClr val="bg1"/>
                </a:solidFill>
              </a:rPr>
              <a:t> gebod is er vooral voor </a:t>
            </a:r>
            <a:r>
              <a:rPr lang="nl-NL" dirty="0" err="1" smtClean="0">
                <a:solidFill>
                  <a:schemeClr val="bg1"/>
                </a:solidFill>
              </a:rPr>
              <a:t>welgestelden</a:t>
            </a:r>
            <a:r>
              <a:rPr lang="nl-NL" dirty="0" smtClean="0">
                <a:solidFill>
                  <a:schemeClr val="bg1"/>
                </a:solidFill>
              </a:rPr>
              <a:t>”</a:t>
            </a:r>
            <a:endParaRPr lang="nl-NL" dirty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nl-NL" sz="16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Toen en nu: diefstal op grote schaal</a:t>
            </a:r>
          </a:p>
          <a:p>
            <a:pPr marL="914400" lvl="1" indent="-514350">
              <a:buNone/>
            </a:pPr>
            <a:r>
              <a:rPr lang="nl-NL" dirty="0" smtClean="0">
                <a:solidFill>
                  <a:schemeClr val="bg1"/>
                </a:solidFill>
              </a:rPr>
              <a:t>Staan we erbij en kijken ernaar?</a:t>
            </a:r>
          </a:p>
        </p:txBody>
      </p:sp>
      <p:pic>
        <p:nvPicPr>
          <p:cNvPr id="7" name="Afbeelding 6" descr="rijke_man_arme_Lazar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1268760"/>
            <a:ext cx="5292080" cy="3002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87624" y="2348880"/>
            <a:ext cx="6480720" cy="2800767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sz="3200" b="1" dirty="0" smtClean="0">
              <a:solidFill>
                <a:schemeClr val="bg1"/>
              </a:solidFill>
            </a:endParaRPr>
          </a:p>
          <a:p>
            <a:r>
              <a:rPr lang="nl-NL" sz="3200" b="1" dirty="0" smtClean="0">
                <a:solidFill>
                  <a:schemeClr val="bg1"/>
                </a:solidFill>
              </a:rPr>
              <a:t> </a:t>
            </a:r>
            <a:r>
              <a:rPr lang="nl-NL" sz="3200" b="1" dirty="0" smtClean="0">
                <a:solidFill>
                  <a:schemeClr val="bg1"/>
                </a:solidFill>
              </a:rPr>
              <a:t>vraag voor vandaag:</a:t>
            </a:r>
            <a:endParaRPr lang="nl-NL" sz="3200" b="1" dirty="0" smtClean="0">
              <a:solidFill>
                <a:schemeClr val="bg1"/>
              </a:solidFill>
            </a:endParaRPr>
          </a:p>
          <a:p>
            <a:endParaRPr lang="nl-NL" sz="3200" b="1" dirty="0" smtClean="0">
              <a:solidFill>
                <a:schemeClr val="bg1"/>
              </a:solidFill>
            </a:endParaRPr>
          </a:p>
          <a:p>
            <a:pPr algn="ctr"/>
            <a:r>
              <a:rPr lang="nl-NL" sz="4000" b="1" dirty="0" smtClean="0">
                <a:solidFill>
                  <a:schemeClr val="bg1"/>
                </a:solidFill>
              </a:rPr>
              <a:t>Van wie stelen wij?</a:t>
            </a:r>
            <a:endParaRPr lang="nl-NL" sz="4000" b="1" dirty="0" smtClean="0">
              <a:solidFill>
                <a:schemeClr val="bg1"/>
              </a:solidFill>
            </a:endParaRPr>
          </a:p>
          <a:p>
            <a:pPr algn="ctr"/>
            <a:endParaRPr lang="nl-NL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87624" y="2348880"/>
            <a:ext cx="6480720" cy="2800767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sz="3200" b="1" dirty="0" smtClean="0">
              <a:solidFill>
                <a:schemeClr val="bg1"/>
              </a:solidFill>
            </a:endParaRPr>
          </a:p>
          <a:p>
            <a:r>
              <a:rPr lang="nl-NL" sz="3200" b="1" dirty="0" smtClean="0">
                <a:solidFill>
                  <a:schemeClr val="bg1"/>
                </a:solidFill>
              </a:rPr>
              <a:t> Het </a:t>
            </a:r>
            <a:r>
              <a:rPr lang="nl-NL" sz="3200" b="1" dirty="0" smtClean="0">
                <a:solidFill>
                  <a:schemeClr val="bg1"/>
                </a:solidFill>
              </a:rPr>
              <a:t>doel van de geboden:</a:t>
            </a:r>
            <a:endParaRPr lang="nl-NL" sz="3200" b="1" dirty="0" smtClean="0">
              <a:solidFill>
                <a:schemeClr val="bg1"/>
              </a:solidFill>
            </a:endParaRPr>
          </a:p>
          <a:p>
            <a:endParaRPr lang="nl-NL" sz="3200" b="1" dirty="0" smtClean="0">
              <a:solidFill>
                <a:schemeClr val="bg1"/>
              </a:solidFill>
            </a:endParaRPr>
          </a:p>
          <a:p>
            <a:pPr algn="ctr"/>
            <a:r>
              <a:rPr lang="nl-NL" sz="4000" b="1" dirty="0" smtClean="0">
                <a:solidFill>
                  <a:schemeClr val="bg1"/>
                </a:solidFill>
              </a:rPr>
              <a:t>Leven en laten leven</a:t>
            </a:r>
          </a:p>
          <a:p>
            <a:pPr algn="ctr"/>
            <a:endParaRPr lang="nl-NL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187624" y="2348880"/>
            <a:ext cx="6480720" cy="2800767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sz="3200" b="1" dirty="0" smtClean="0">
              <a:solidFill>
                <a:schemeClr val="bg1"/>
              </a:solidFill>
            </a:endParaRPr>
          </a:p>
          <a:p>
            <a:r>
              <a:rPr lang="nl-NL" sz="3200" b="1" dirty="0" smtClean="0">
                <a:solidFill>
                  <a:schemeClr val="bg1"/>
                </a:solidFill>
              </a:rPr>
              <a:t> Het </a:t>
            </a:r>
            <a:r>
              <a:rPr lang="nl-NL" sz="3200" b="1" dirty="0" smtClean="0">
                <a:solidFill>
                  <a:schemeClr val="bg1"/>
                </a:solidFill>
              </a:rPr>
              <a:t>kern van alle geboden:</a:t>
            </a:r>
            <a:endParaRPr lang="nl-NL" sz="3200" b="1" dirty="0" smtClean="0">
              <a:solidFill>
                <a:schemeClr val="bg1"/>
              </a:solidFill>
            </a:endParaRPr>
          </a:p>
          <a:p>
            <a:endParaRPr lang="nl-NL" sz="3200" b="1" dirty="0" smtClean="0">
              <a:solidFill>
                <a:schemeClr val="bg1"/>
              </a:solidFill>
            </a:endParaRPr>
          </a:p>
          <a:p>
            <a:pPr algn="ctr"/>
            <a:r>
              <a:rPr lang="nl-NL" sz="4000" b="1" dirty="0" smtClean="0">
                <a:solidFill>
                  <a:schemeClr val="bg1"/>
                </a:solidFill>
              </a:rPr>
              <a:t>Liefde</a:t>
            </a:r>
            <a:endParaRPr lang="nl-NL" sz="4000" b="1" dirty="0" smtClean="0">
              <a:solidFill>
                <a:schemeClr val="bg1"/>
              </a:solidFill>
            </a:endParaRPr>
          </a:p>
          <a:p>
            <a:pPr algn="ctr"/>
            <a:endParaRPr lang="nl-NL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3783</TotalTime>
  <Words>143</Words>
  <Application>Microsoft Office PowerPoint</Application>
  <PresentationFormat>Diavoorstelling (4:3)</PresentationFormat>
  <Paragraphs>33</Paragraphs>
  <Slides>9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Dia 1</vt:lpstr>
      <vt:lpstr>“Als je zo arm bent dat je niet meer kunt leven, mag je bij de bakker een brood uit de winkel stelen”.</vt:lpstr>
      <vt:lpstr>Deze situatie had niet mogen bestaan! </vt:lpstr>
      <vt:lpstr>De  rijke steelt van Lazarus! </vt:lpstr>
      <vt:lpstr>Dia 5</vt:lpstr>
      <vt:lpstr>Dia 6</vt:lpstr>
      <vt:lpstr>Dia 7</vt:lpstr>
      <vt:lpstr>Dia 8</vt:lpstr>
      <vt:lpstr>Dia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Maarten</dc:creator>
  <cp:lastModifiedBy>Maarten</cp:lastModifiedBy>
  <cp:revision>422</cp:revision>
  <dcterms:created xsi:type="dcterms:W3CDTF">2012-03-17T15:35:40Z</dcterms:created>
  <dcterms:modified xsi:type="dcterms:W3CDTF">2013-02-16T17:17:06Z</dcterms:modified>
</cp:coreProperties>
</file>