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0" r:id="rId2"/>
    <p:sldId id="323" r:id="rId3"/>
    <p:sldId id="322" r:id="rId4"/>
    <p:sldId id="321" r:id="rId5"/>
    <p:sldId id="324" r:id="rId6"/>
    <p:sldId id="325" r:id="rId7"/>
    <p:sldId id="326" r:id="rId8"/>
    <p:sldId id="327" r:id="rId9"/>
    <p:sldId id="328" r:id="rId10"/>
    <p:sldId id="329" r:id="rId11"/>
    <p:sldId id="331" r:id="rId12"/>
    <p:sldId id="330" r:id="rId13"/>
    <p:sldId id="332" r:id="rId14"/>
    <p:sldId id="333"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234" y="-8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FCABB4-D6FD-47D4-9D0B-AEB2E3F364F6}" type="datetimeFigureOut">
              <a:rPr lang="nl-NL" smtClean="0"/>
              <a:pPr/>
              <a:t>23-12-2013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6AE94-D783-435F-9085-B13476A3AF7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FA96AE94-D783-435F-9085-B13476A3AF7D}"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FA96AE94-D783-435F-9085-B13476A3AF7D}"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14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AB294E66-D1FD-477A-8DE6-68C69EB7C320}" type="slidenum">
              <a:rPr lang="nl-NL" smtClean="0"/>
              <a:pPr>
                <a:defRPr/>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FA96AE94-D783-435F-9085-B13476A3AF7D}"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D476A6D-C577-457A-BC9F-8A1B9B869B98}"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37487ED-827C-4175-B385-534E2C74FEEA}" type="datetimeFigureOut">
              <a:rPr lang="nl-NL" smtClean="0"/>
              <a:pPr/>
              <a:t>23-12-2013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59EB8D-7050-4E32-A2E2-CC89B8499D3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487ED-827C-4175-B385-534E2C74FEEA}" type="datetimeFigureOut">
              <a:rPr lang="nl-NL" smtClean="0"/>
              <a:pPr/>
              <a:t>23-12-2013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9EB8D-7050-4E32-A2E2-CC89B8499D3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tatic.nationalgeographic.nl/pictures/genjUserPhotoPicture/original/35/08/29/vrolijk-kerstfeest-290835.jpg"/>
          <p:cNvPicPr>
            <a:picLocks noChangeAspect="1" noChangeArrowheads="1"/>
          </p:cNvPicPr>
          <p:nvPr/>
        </p:nvPicPr>
        <p:blipFill>
          <a:blip r:embed="rId3" cstate="print"/>
          <a:srcRect/>
          <a:stretch>
            <a:fillRect/>
          </a:stretch>
        </p:blipFill>
        <p:spPr bwMode="auto">
          <a:xfrm>
            <a:off x="1331640" y="2132856"/>
            <a:ext cx="5760640" cy="3840427"/>
          </a:xfrm>
          <a:prstGeom prst="rect">
            <a:avLst/>
          </a:prstGeom>
          <a:noFill/>
        </p:spPr>
      </p:pic>
      <p:sp>
        <p:nvSpPr>
          <p:cNvPr id="3" name="Tekstvak 2"/>
          <p:cNvSpPr txBox="1"/>
          <p:nvPr/>
        </p:nvSpPr>
        <p:spPr>
          <a:xfrm>
            <a:off x="1043608" y="620688"/>
            <a:ext cx="7200800" cy="1107996"/>
          </a:xfrm>
          <a:prstGeom prst="rect">
            <a:avLst/>
          </a:prstGeom>
          <a:noFill/>
        </p:spPr>
        <p:txBody>
          <a:bodyPr wrap="square" rtlCol="0">
            <a:spAutoFit/>
          </a:bodyPr>
          <a:lstStyle/>
          <a:p>
            <a:r>
              <a:rPr lang="nl-NL" sz="6600" b="1" dirty="0" smtClean="0">
                <a:solidFill>
                  <a:schemeClr val="bg1"/>
                </a:solidFill>
              </a:rPr>
              <a:t>Hoe vier je Kerst?</a:t>
            </a:r>
            <a:endParaRPr lang="nl-NL" sz="66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nl-NL" sz="4000" b="1" dirty="0" smtClean="0">
                <a:solidFill>
                  <a:schemeClr val="bg1"/>
                </a:solidFill>
              </a:rPr>
              <a:t>2. Om in onze plaats te staan</a:t>
            </a:r>
            <a:endParaRPr lang="nl-NL" sz="4000" b="1" dirty="0">
              <a:solidFill>
                <a:schemeClr val="bg1"/>
              </a:solidFill>
            </a:endParaRPr>
          </a:p>
        </p:txBody>
      </p:sp>
      <p:pic>
        <p:nvPicPr>
          <p:cNvPr id="5" name="Afbeelding 4" descr="Boaz_stadspoort.jpg"/>
          <p:cNvPicPr>
            <a:picLocks noChangeAspect="1"/>
          </p:cNvPicPr>
          <p:nvPr/>
        </p:nvPicPr>
        <p:blipFill>
          <a:blip r:embed="rId3" cstate="print"/>
          <a:stretch>
            <a:fillRect/>
          </a:stretch>
        </p:blipFill>
        <p:spPr>
          <a:xfrm>
            <a:off x="539552" y="1412776"/>
            <a:ext cx="7269655" cy="54452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marL="514350" indent="-514350" algn="l"/>
            <a:r>
              <a:rPr lang="nl-NL" sz="4000" b="1" dirty="0" smtClean="0">
                <a:solidFill>
                  <a:schemeClr val="bg1"/>
                </a:solidFill>
              </a:rPr>
              <a:t>2. Om in onze plaats te staan</a:t>
            </a:r>
          </a:p>
        </p:txBody>
      </p:sp>
      <p:pic>
        <p:nvPicPr>
          <p:cNvPr id="60420" name="Picture 4" descr="http://www.keesdekort.eu/zacharias/zacharias12.jpg"/>
          <p:cNvPicPr>
            <a:picLocks noChangeAspect="1" noChangeArrowheads="1"/>
          </p:cNvPicPr>
          <p:nvPr/>
        </p:nvPicPr>
        <p:blipFill>
          <a:blip r:embed="rId3" cstate="print"/>
          <a:srcRect/>
          <a:stretch>
            <a:fillRect/>
          </a:stretch>
        </p:blipFill>
        <p:spPr bwMode="auto">
          <a:xfrm>
            <a:off x="4832686" y="2585526"/>
            <a:ext cx="4311314" cy="4272474"/>
          </a:xfrm>
          <a:prstGeom prst="rect">
            <a:avLst/>
          </a:prstGeom>
          <a:noFill/>
        </p:spPr>
      </p:pic>
      <p:sp>
        <p:nvSpPr>
          <p:cNvPr id="10" name="Tijdelijke aanduiding voor inhoud 2"/>
          <p:cNvSpPr>
            <a:spLocks noGrp="1"/>
          </p:cNvSpPr>
          <p:nvPr>
            <p:ph idx="1"/>
          </p:nvPr>
        </p:nvSpPr>
        <p:spPr>
          <a:xfrm>
            <a:off x="467544" y="1484784"/>
            <a:ext cx="6912768" cy="720080"/>
          </a:xfrm>
        </p:spPr>
        <p:txBody>
          <a:bodyPr>
            <a:normAutofit/>
          </a:bodyPr>
          <a:lstStyle/>
          <a:p>
            <a:pPr marL="514350" indent="-514350">
              <a:buNone/>
            </a:pPr>
            <a:r>
              <a:rPr lang="nl-NL" sz="3600" dirty="0" smtClean="0">
                <a:solidFill>
                  <a:schemeClr val="bg1"/>
                </a:solidFill>
              </a:rPr>
              <a:t>De lofzang van </a:t>
            </a:r>
            <a:r>
              <a:rPr lang="nl-NL" sz="3600" dirty="0" err="1" smtClean="0">
                <a:solidFill>
                  <a:schemeClr val="bg1"/>
                </a:solidFill>
              </a:rPr>
              <a:t>Zacharias</a:t>
            </a:r>
            <a:endParaRPr lang="nl-NL" sz="2800" dirty="0" smtClean="0">
              <a:solidFill>
                <a:schemeClr val="bg1"/>
              </a:solidFill>
            </a:endParaRPr>
          </a:p>
        </p:txBody>
      </p:sp>
      <p:sp>
        <p:nvSpPr>
          <p:cNvPr id="11" name="Tijdelijke aanduiding voor inhoud 2"/>
          <p:cNvSpPr txBox="1">
            <a:spLocks/>
          </p:cNvSpPr>
          <p:nvPr/>
        </p:nvSpPr>
        <p:spPr>
          <a:xfrm>
            <a:off x="539552" y="2564904"/>
            <a:ext cx="4176464" cy="4032448"/>
          </a:xfrm>
          <a:prstGeom prst="rect">
            <a:avLst/>
          </a:prstGeom>
        </p:spPr>
        <p:txBody>
          <a:bodyPr vert="horz" lIns="91440" tIns="45720" rIns="91440" bIns="45720" rtlCol="0">
            <a:normAutofit fontScale="85000" lnSpcReduction="10000"/>
          </a:bodyPr>
          <a:lstStyle/>
          <a:p>
            <a:pPr marL="514350" marR="0" lvl="0" indent="-51435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nl-NL" sz="2800" b="0" i="0" u="none" strike="noStrike" kern="1200" cap="none" spc="0" normalizeH="0" baseline="0" noProof="0" dirty="0" smtClean="0">
                <a:ln>
                  <a:noFill/>
                </a:ln>
                <a:solidFill>
                  <a:schemeClr val="bg1"/>
                </a:solidFill>
                <a:effectLst/>
                <a:uLnTx/>
                <a:uFillTx/>
                <a:latin typeface="+mn-lt"/>
                <a:ea typeface="+mn-ea"/>
                <a:cs typeface="+mn-cs"/>
              </a:rPr>
              <a:t>Bij monde van de profeten</a:t>
            </a:r>
          </a:p>
          <a:p>
            <a:pPr marL="514350" marR="0" lvl="0" indent="-514350" algn="l" defTabSz="914400" rtl="0" eaLnBrk="1" fontAlgn="auto" latinLnBrk="0" hangingPunct="1">
              <a:lnSpc>
                <a:spcPct val="120000"/>
              </a:lnSpc>
              <a:spcBef>
                <a:spcPct val="20000"/>
              </a:spcBef>
              <a:spcAft>
                <a:spcPts val="0"/>
              </a:spcAft>
              <a:buClrTx/>
              <a:buSzTx/>
              <a:buFont typeface="Arial" pitchFamily="34" charset="0"/>
              <a:buNone/>
              <a:tabLst/>
              <a:defRPr/>
            </a:pPr>
            <a:endParaRPr lang="nl-NL" sz="1100" dirty="0" smtClean="0">
              <a:solidFill>
                <a:schemeClr val="bg1"/>
              </a:solidFill>
            </a:endParaRPr>
          </a:p>
          <a:p>
            <a:pPr marL="514350" lvl="0" indent="-514350">
              <a:lnSpc>
                <a:spcPct val="120000"/>
              </a:lnSpc>
              <a:spcBef>
                <a:spcPct val="20000"/>
              </a:spcBef>
              <a:defRPr/>
            </a:pPr>
            <a:r>
              <a:rPr kumimoji="0" lang="nl-NL" sz="2800" b="0" i="0" u="none" strike="noStrike" kern="1200" cap="none" spc="0" normalizeH="0" baseline="0" noProof="0" dirty="0" smtClean="0">
                <a:ln>
                  <a:noFill/>
                </a:ln>
                <a:solidFill>
                  <a:schemeClr val="bg1"/>
                </a:solidFill>
                <a:effectLst/>
                <a:uLnTx/>
                <a:uFillTx/>
                <a:latin typeface="+mn-lt"/>
                <a:ea typeface="+mn-ea"/>
                <a:cs typeface="+mn-cs"/>
              </a:rPr>
              <a:t>Uit het huis </a:t>
            </a:r>
            <a:r>
              <a:rPr lang="nl-NL" sz="2800" dirty="0" smtClean="0">
                <a:solidFill>
                  <a:schemeClr val="bg1"/>
                </a:solidFill>
              </a:rPr>
              <a:t>van David</a:t>
            </a:r>
          </a:p>
          <a:p>
            <a:pPr marL="514350" lvl="0" indent="-514350">
              <a:lnSpc>
                <a:spcPct val="120000"/>
              </a:lnSpc>
              <a:spcBef>
                <a:spcPct val="20000"/>
              </a:spcBef>
              <a:defRPr/>
            </a:pPr>
            <a:endParaRPr lang="nl-NL" sz="1100" dirty="0" smtClean="0">
              <a:solidFill>
                <a:schemeClr val="bg1"/>
              </a:solidFill>
            </a:endParaRPr>
          </a:p>
          <a:p>
            <a:pPr marL="514350" lvl="0" indent="-514350">
              <a:lnSpc>
                <a:spcPct val="120000"/>
              </a:lnSpc>
              <a:spcBef>
                <a:spcPct val="20000"/>
              </a:spcBef>
              <a:defRPr/>
            </a:pPr>
            <a:r>
              <a:rPr kumimoji="0" lang="nl-NL" sz="2800" b="0" i="0" u="none" strike="noStrike" kern="1200" cap="none" spc="0" normalizeH="0" baseline="0" noProof="0" dirty="0" smtClean="0">
                <a:ln>
                  <a:noFill/>
                </a:ln>
                <a:solidFill>
                  <a:schemeClr val="bg1"/>
                </a:solidFill>
                <a:effectLst/>
                <a:uLnTx/>
                <a:uFillTx/>
                <a:latin typeface="+mn-lt"/>
                <a:ea typeface="+mn-ea"/>
                <a:cs typeface="+mn-cs"/>
              </a:rPr>
              <a:t>Belofte aan </a:t>
            </a:r>
            <a:r>
              <a:rPr lang="nl-NL" sz="2800" dirty="0" smtClean="0">
                <a:solidFill>
                  <a:schemeClr val="bg1"/>
                </a:solidFill>
              </a:rPr>
              <a:t>Abraham.</a:t>
            </a:r>
          </a:p>
          <a:p>
            <a:pPr marL="514350" lvl="0" indent="-514350">
              <a:lnSpc>
                <a:spcPct val="120000"/>
              </a:lnSpc>
              <a:spcBef>
                <a:spcPct val="20000"/>
              </a:spcBef>
              <a:defRPr/>
            </a:pPr>
            <a:endParaRPr lang="nl-NL" sz="1100" dirty="0" smtClean="0">
              <a:solidFill>
                <a:schemeClr val="bg1"/>
              </a:solidFill>
            </a:endParaRPr>
          </a:p>
          <a:p>
            <a:pPr marR="0" lvl="0" algn="l" defTabSz="914400" rtl="0" eaLnBrk="1" fontAlgn="auto" latinLnBrk="0" hangingPunct="1">
              <a:lnSpc>
                <a:spcPct val="120000"/>
              </a:lnSpc>
              <a:spcBef>
                <a:spcPct val="20000"/>
              </a:spcBef>
              <a:spcAft>
                <a:spcPts val="0"/>
              </a:spcAft>
              <a:buClrTx/>
              <a:buSzTx/>
              <a:buFont typeface="Arial" pitchFamily="34" charset="0"/>
              <a:buNone/>
              <a:tabLst/>
              <a:defRPr/>
            </a:pPr>
            <a:r>
              <a:rPr lang="nl-NL" sz="2800" dirty="0" smtClean="0">
                <a:solidFill>
                  <a:schemeClr val="bg1"/>
                </a:solidFill>
              </a:rPr>
              <a:t>De aartsvaders spraken erover</a:t>
            </a:r>
            <a:r>
              <a:rPr kumimoji="0" lang="nl-NL" sz="2800" b="0" i="0" u="none" strike="noStrike" kern="1200" cap="none" spc="0" normalizeH="0" noProof="0" dirty="0" smtClean="0">
                <a:ln>
                  <a:noFill/>
                </a:ln>
                <a:solidFill>
                  <a:schemeClr val="bg1"/>
                </a:solidFill>
                <a:effectLst/>
                <a:uLnTx/>
                <a:uFillTx/>
                <a:latin typeface="+mn-lt"/>
                <a:ea typeface="+mn-ea"/>
                <a:cs typeface="+mn-cs"/>
              </a:rPr>
              <a:t>.</a:t>
            </a:r>
            <a:endParaRPr kumimoji="0" lang="nl-NL" sz="2800" b="0" i="0" u="none" strike="noStrike" kern="1200" cap="none" spc="0" normalizeH="0" baseline="0" noProof="0" dirty="0" smtClean="0">
              <a:ln>
                <a:noFill/>
              </a:ln>
              <a:solidFill>
                <a:schemeClr val="bg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None/>
              <a:tabLst/>
              <a:defRPr/>
            </a:pPr>
            <a:endParaRPr lang="nl-NL" sz="2800" dirty="0" smtClean="0">
              <a:solidFill>
                <a:schemeClr val="bg1"/>
              </a:solidFill>
            </a:endParaRPr>
          </a:p>
          <a:p>
            <a:pPr lvl="0">
              <a:spcBef>
                <a:spcPct val="20000"/>
              </a:spcBef>
            </a:pPr>
            <a:r>
              <a:rPr lang="nl-NL" sz="2800" dirty="0" smtClean="0">
                <a:solidFill>
                  <a:schemeClr val="bg1"/>
                </a:solidFill>
              </a:rPr>
              <a:t>“om zijn volk bekend te maken met hun redding door de vergeving van hun zonden”</a:t>
            </a:r>
            <a:endParaRPr kumimoji="0" lang="nl-NL" sz="28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marL="514350" indent="-514350" algn="l"/>
            <a:r>
              <a:rPr lang="nl-NL" sz="4000" b="1" dirty="0" smtClean="0">
                <a:solidFill>
                  <a:schemeClr val="bg1"/>
                </a:solidFill>
              </a:rPr>
              <a:t>3. Heet Hem welkom in je leven!</a:t>
            </a:r>
          </a:p>
        </p:txBody>
      </p:sp>
      <p:pic>
        <p:nvPicPr>
          <p:cNvPr id="8" name="Picture 2" descr="http://blogimages.bloggen.be/levend_geloof8/1531313-e8cc964c72af1c0cebe51ff9e915161b.jpg"/>
          <p:cNvPicPr>
            <a:picLocks noChangeAspect="1" noChangeArrowheads="1"/>
          </p:cNvPicPr>
          <p:nvPr/>
        </p:nvPicPr>
        <p:blipFill>
          <a:blip r:embed="rId3" cstate="print"/>
          <a:srcRect l="713" t="556" r="357" b="556"/>
          <a:stretch>
            <a:fillRect/>
          </a:stretch>
        </p:blipFill>
        <p:spPr bwMode="auto">
          <a:xfrm>
            <a:off x="467544" y="1386655"/>
            <a:ext cx="8532440" cy="547134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marL="514350" indent="-514350" algn="l"/>
            <a:r>
              <a:rPr lang="nl-NL" sz="4000" b="1" dirty="0" smtClean="0">
                <a:solidFill>
                  <a:schemeClr val="bg1"/>
                </a:solidFill>
              </a:rPr>
              <a:t>3. Heet Hem welkom in je leven!</a:t>
            </a:r>
          </a:p>
        </p:txBody>
      </p:sp>
      <p:pic>
        <p:nvPicPr>
          <p:cNvPr id="8" name="Picture 2" descr="http://blogimages.bloggen.be/levend_geloof8/1531313-e8cc964c72af1c0cebe51ff9e915161b.jpg"/>
          <p:cNvPicPr>
            <a:picLocks noChangeAspect="1" noChangeArrowheads="1"/>
          </p:cNvPicPr>
          <p:nvPr/>
        </p:nvPicPr>
        <p:blipFill>
          <a:blip r:embed="rId3" cstate="print"/>
          <a:srcRect l="713" t="556" r="357" b="556"/>
          <a:stretch>
            <a:fillRect/>
          </a:stretch>
        </p:blipFill>
        <p:spPr bwMode="auto">
          <a:xfrm>
            <a:off x="4499992" y="2556990"/>
            <a:ext cx="4644008" cy="2977925"/>
          </a:xfrm>
          <a:prstGeom prst="rect">
            <a:avLst/>
          </a:prstGeom>
          <a:noFill/>
        </p:spPr>
      </p:pic>
      <p:sp>
        <p:nvSpPr>
          <p:cNvPr id="4" name="Tijdelijke aanduiding voor inhoud 2"/>
          <p:cNvSpPr txBox="1">
            <a:spLocks/>
          </p:cNvSpPr>
          <p:nvPr/>
        </p:nvSpPr>
        <p:spPr>
          <a:xfrm>
            <a:off x="395536" y="2276872"/>
            <a:ext cx="4032448" cy="3312368"/>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nl-NL" sz="2400" b="0" i="1" u="none" strike="noStrike" kern="1200" cap="none" spc="0" normalizeH="0" baseline="0" noProof="0" dirty="0" smtClean="0">
                <a:ln>
                  <a:noFill/>
                </a:ln>
                <a:solidFill>
                  <a:schemeClr val="bg1"/>
                </a:solidFill>
                <a:effectLst/>
                <a:uLnTx/>
                <a:uFillTx/>
                <a:latin typeface="+mn-lt"/>
                <a:ea typeface="+mn-ea"/>
                <a:cs typeface="+mn-cs"/>
              </a:rPr>
              <a:t>Jouw</a:t>
            </a:r>
            <a:r>
              <a:rPr kumimoji="0" lang="nl-NL" sz="2400" b="0" i="0" u="none" strike="noStrike" kern="1200" cap="none" spc="0" normalizeH="0" baseline="0" noProof="0" dirty="0" smtClean="0">
                <a:ln>
                  <a:noFill/>
                </a:ln>
                <a:solidFill>
                  <a:schemeClr val="bg1"/>
                </a:solidFill>
                <a:effectLst/>
                <a:uLnTx/>
                <a:uFillTx/>
                <a:latin typeface="+mn-lt"/>
                <a:ea typeface="+mn-ea"/>
                <a:cs typeface="+mn-cs"/>
              </a:rPr>
              <a:t> </a:t>
            </a:r>
            <a:r>
              <a:rPr kumimoji="0" lang="nl-NL" sz="2400" b="0" i="0" u="none" strike="noStrike" kern="1200" cap="none" spc="0" normalizeH="0" baseline="0" noProof="0" dirty="0" err="1" smtClean="0">
                <a:ln>
                  <a:noFill/>
                </a:ln>
                <a:solidFill>
                  <a:schemeClr val="bg1"/>
                </a:solidFill>
                <a:effectLst/>
                <a:uLnTx/>
                <a:uFillTx/>
                <a:latin typeface="+mn-lt"/>
                <a:ea typeface="+mn-ea"/>
                <a:cs typeface="+mn-cs"/>
              </a:rPr>
              <a:t>Here</a:t>
            </a:r>
            <a:r>
              <a:rPr kumimoji="0" lang="nl-NL" sz="2400" b="0" i="0" u="none" strike="noStrike" kern="1200" cap="none" spc="0" normalizeH="0" baseline="0" noProof="0" dirty="0" smtClean="0">
                <a:ln>
                  <a:noFill/>
                </a:ln>
                <a:solidFill>
                  <a:schemeClr val="bg1"/>
                </a:solidFill>
                <a:effectLst/>
                <a:uLnTx/>
                <a:uFillTx/>
                <a:latin typeface="+mn-lt"/>
                <a:ea typeface="+mn-ea"/>
                <a:cs typeface="+mn-cs"/>
              </a:rPr>
              <a:t> Jezus</a:t>
            </a:r>
            <a:r>
              <a:rPr kumimoji="0" lang="nl-NL" sz="2400" b="0" i="0" u="none" strike="noStrike" kern="1200" cap="none" spc="0" normalizeH="0" noProof="0" dirty="0" smtClean="0">
                <a:ln>
                  <a:noFill/>
                </a:ln>
                <a:solidFill>
                  <a:schemeClr val="bg1"/>
                </a:solidFill>
                <a:effectLst/>
                <a:uLnTx/>
                <a:uFillTx/>
                <a:latin typeface="+mn-lt"/>
                <a:ea typeface="+mn-ea"/>
                <a:cs typeface="+mn-cs"/>
              </a:rPr>
              <a:t> Christus</a:t>
            </a:r>
            <a:endParaRPr kumimoji="0" lang="nl-NL" sz="2400" b="0" i="0" u="none" strike="noStrike" kern="1200" cap="none" spc="0" normalizeH="0" baseline="0" noProof="0" dirty="0" smtClean="0">
              <a:ln>
                <a:noFill/>
              </a:ln>
              <a:solidFill>
                <a:schemeClr val="bg1"/>
              </a:solidFill>
              <a:effectLst/>
              <a:uLnTx/>
              <a:uFillTx/>
              <a:latin typeface="+mn-lt"/>
              <a:ea typeface="+mn-ea"/>
              <a:cs typeface="+mn-cs"/>
            </a:endParaRPr>
          </a:p>
          <a:p>
            <a:pPr marL="514350" marR="0" lvl="0" indent="-514350" algn="l" defTabSz="914400" rtl="0" eaLnBrk="1" fontAlgn="auto" latinLnBrk="0" hangingPunct="1">
              <a:lnSpc>
                <a:spcPct val="120000"/>
              </a:lnSpc>
              <a:spcBef>
                <a:spcPct val="20000"/>
              </a:spcBef>
              <a:spcAft>
                <a:spcPts val="0"/>
              </a:spcAft>
              <a:buClrTx/>
              <a:buSzTx/>
              <a:buFont typeface="Arial" pitchFamily="34" charset="0"/>
              <a:buNone/>
              <a:tabLst/>
              <a:defRPr/>
            </a:pPr>
            <a:endParaRPr lang="nl-NL" sz="1050" dirty="0" smtClean="0">
              <a:solidFill>
                <a:schemeClr val="bg1"/>
              </a:solidFill>
            </a:endParaRPr>
          </a:p>
          <a:p>
            <a:pPr lvl="0">
              <a:lnSpc>
                <a:spcPct val="120000"/>
              </a:lnSpc>
              <a:spcBef>
                <a:spcPct val="20000"/>
              </a:spcBef>
              <a:defRPr/>
            </a:pPr>
            <a:r>
              <a:rPr kumimoji="0" lang="nl-NL" sz="2400" b="0" i="0" u="none" strike="noStrike" kern="1200" cap="none" spc="0" normalizeH="0" baseline="0" noProof="0" dirty="0" smtClean="0">
                <a:ln>
                  <a:noFill/>
                </a:ln>
                <a:solidFill>
                  <a:schemeClr val="bg1"/>
                </a:solidFill>
                <a:effectLst/>
                <a:uLnTx/>
                <a:uFillTx/>
                <a:latin typeface="+mn-lt"/>
                <a:ea typeface="+mn-ea"/>
                <a:cs typeface="+mn-cs"/>
              </a:rPr>
              <a:t>Mag Hij je als</a:t>
            </a:r>
            <a:r>
              <a:rPr kumimoji="0" lang="nl-NL" sz="2400" b="0" i="0" u="none" strike="noStrike" kern="1200" cap="none" spc="0" normalizeH="0" noProof="0" dirty="0" smtClean="0">
                <a:ln>
                  <a:noFill/>
                </a:ln>
                <a:solidFill>
                  <a:schemeClr val="bg1"/>
                </a:solidFill>
                <a:effectLst/>
                <a:uLnTx/>
                <a:uFillTx/>
                <a:latin typeface="+mn-lt"/>
                <a:ea typeface="+mn-ea"/>
                <a:cs typeface="+mn-cs"/>
              </a:rPr>
              <a:t> broer op je tekortkomingen wijzen?</a:t>
            </a:r>
            <a:endParaRPr lang="nl-NL" sz="2400" dirty="0" smtClean="0">
              <a:solidFill>
                <a:schemeClr val="bg1"/>
              </a:solidFill>
            </a:endParaRPr>
          </a:p>
          <a:p>
            <a:pPr lvl="0">
              <a:lnSpc>
                <a:spcPct val="120000"/>
              </a:lnSpc>
              <a:spcBef>
                <a:spcPct val="20000"/>
              </a:spcBef>
              <a:defRPr/>
            </a:pPr>
            <a:endParaRPr lang="nl-NL" sz="1050" dirty="0" smtClean="0">
              <a:solidFill>
                <a:schemeClr val="bg1"/>
              </a:solidFill>
            </a:endParaRPr>
          </a:p>
          <a:p>
            <a:pPr lvl="0">
              <a:lnSpc>
                <a:spcPct val="120000"/>
              </a:lnSpc>
              <a:spcBef>
                <a:spcPct val="20000"/>
              </a:spcBef>
              <a:defRPr/>
            </a:pPr>
            <a:r>
              <a:rPr kumimoji="0" lang="nl-NL" sz="2400" b="0" i="0" u="none" strike="noStrike" kern="1200" cap="none" spc="0" normalizeH="0" baseline="0" noProof="0" dirty="0" smtClean="0">
                <a:ln>
                  <a:noFill/>
                </a:ln>
                <a:solidFill>
                  <a:schemeClr val="bg1"/>
                </a:solidFill>
                <a:effectLst/>
                <a:uLnTx/>
                <a:uFillTx/>
                <a:latin typeface="+mn-lt"/>
                <a:ea typeface="+mn-ea"/>
                <a:cs typeface="+mn-cs"/>
              </a:rPr>
              <a:t>Wil je horen wat Hij allemaal te zeggen heeft?</a:t>
            </a:r>
            <a:endParaRPr lang="nl-NL" sz="2400" dirty="0" smtClean="0">
              <a:solidFill>
                <a:schemeClr val="bg1"/>
              </a:solidFill>
            </a:endParaRPr>
          </a:p>
          <a:p>
            <a:pPr lvl="0">
              <a:lnSpc>
                <a:spcPct val="120000"/>
              </a:lnSpc>
              <a:spcBef>
                <a:spcPct val="20000"/>
              </a:spcBef>
              <a:defRPr/>
            </a:pPr>
            <a:endParaRPr lang="nl-NL" sz="1100" dirty="0" smtClean="0">
              <a:solidFill>
                <a:schemeClr val="bg1"/>
              </a:solidFill>
            </a:endParaRPr>
          </a:p>
        </p:txBody>
      </p:sp>
      <p:sp>
        <p:nvSpPr>
          <p:cNvPr id="5" name="Tijdelijke aanduiding voor inhoud 2"/>
          <p:cNvSpPr txBox="1">
            <a:spLocks/>
          </p:cNvSpPr>
          <p:nvPr/>
        </p:nvSpPr>
        <p:spPr>
          <a:xfrm>
            <a:off x="467544" y="1340768"/>
            <a:ext cx="8496944" cy="1008112"/>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20000"/>
              </a:lnSpc>
              <a:spcBef>
                <a:spcPct val="20000"/>
              </a:spcBef>
              <a:spcAft>
                <a:spcPts val="0"/>
              </a:spcAft>
              <a:buClrTx/>
              <a:buSzTx/>
              <a:buFont typeface="Arial" pitchFamily="34" charset="0"/>
              <a:buNone/>
              <a:tabLst/>
              <a:defRPr/>
            </a:pPr>
            <a:r>
              <a:rPr kumimoji="0" lang="nl-NL" sz="2800" b="1" i="0" u="none" strike="noStrike" kern="1200" cap="none" spc="0" normalizeH="0" baseline="0" noProof="0" dirty="0" smtClean="0">
                <a:ln>
                  <a:noFill/>
                </a:ln>
                <a:solidFill>
                  <a:schemeClr val="bg1"/>
                </a:solidFill>
                <a:effectLst/>
                <a:uLnTx/>
                <a:uFillTx/>
                <a:latin typeface="+mn-lt"/>
                <a:ea typeface="+mn-ea"/>
                <a:cs typeface="+mn-cs"/>
              </a:rPr>
              <a:t>Mag Hij je Grote Broer zijn?</a:t>
            </a:r>
          </a:p>
        </p:txBody>
      </p:sp>
      <p:sp>
        <p:nvSpPr>
          <p:cNvPr id="6" name="Tijdelijke aanduiding voor inhoud 2"/>
          <p:cNvSpPr txBox="1">
            <a:spLocks/>
          </p:cNvSpPr>
          <p:nvPr/>
        </p:nvSpPr>
        <p:spPr>
          <a:xfrm>
            <a:off x="395536" y="5805264"/>
            <a:ext cx="8568952" cy="792088"/>
          </a:xfrm>
          <a:prstGeom prst="rect">
            <a:avLst/>
          </a:prstGeom>
        </p:spPr>
        <p:txBody>
          <a:bodyPr vert="horz" lIns="91440" tIns="45720" rIns="91440" bIns="45720" rtlCol="0">
            <a:normAutofit/>
          </a:bodyPr>
          <a:lstStyle/>
          <a:p>
            <a:pPr lvl="0">
              <a:lnSpc>
                <a:spcPct val="120000"/>
              </a:lnSpc>
              <a:spcBef>
                <a:spcPct val="20000"/>
              </a:spcBef>
            </a:pPr>
            <a:r>
              <a:rPr lang="nl-NL" sz="3200" b="1" dirty="0" smtClean="0">
                <a:solidFill>
                  <a:schemeClr val="bg1"/>
                </a:solidFill>
              </a:rPr>
              <a:t>Laat dit familielid je in alles mogen helpen!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ep 8"/>
          <p:cNvGrpSpPr/>
          <p:nvPr/>
        </p:nvGrpSpPr>
        <p:grpSpPr>
          <a:xfrm>
            <a:off x="755576" y="0"/>
            <a:ext cx="7344816" cy="6858000"/>
            <a:chOff x="1979712" y="1628800"/>
            <a:chExt cx="5616624" cy="4954728"/>
          </a:xfrm>
        </p:grpSpPr>
        <p:grpSp>
          <p:nvGrpSpPr>
            <p:cNvPr id="3" name="Groep 8"/>
            <p:cNvGrpSpPr/>
            <p:nvPr/>
          </p:nvGrpSpPr>
          <p:grpSpPr>
            <a:xfrm>
              <a:off x="1979712" y="1628800"/>
              <a:ext cx="5616624" cy="4954728"/>
              <a:chOff x="1043608" y="0"/>
              <a:chExt cx="7172816" cy="6871560"/>
            </a:xfrm>
          </p:grpSpPr>
          <p:pic>
            <p:nvPicPr>
              <p:cNvPr id="10" name="Picture 5" descr="http://annunaki.nl/trouwen/files/2010/07/rode-loper.jpg"/>
              <p:cNvPicPr>
                <a:picLocks noChangeAspect="1" noChangeArrowheads="1"/>
              </p:cNvPicPr>
              <p:nvPr/>
            </p:nvPicPr>
            <p:blipFill>
              <a:blip r:embed="rId3" cstate="print"/>
              <a:srcRect/>
              <a:stretch>
                <a:fillRect/>
              </a:stretch>
            </p:blipFill>
            <p:spPr bwMode="auto">
              <a:xfrm>
                <a:off x="1043608" y="0"/>
                <a:ext cx="7172816" cy="6871560"/>
              </a:xfrm>
              <a:prstGeom prst="rect">
                <a:avLst/>
              </a:prstGeom>
              <a:noFill/>
            </p:spPr>
          </p:pic>
          <p:sp>
            <p:nvSpPr>
              <p:cNvPr id="11" name="Tekstvak 10"/>
              <p:cNvSpPr txBox="1"/>
              <p:nvPr/>
            </p:nvSpPr>
            <p:spPr>
              <a:xfrm>
                <a:off x="6516216" y="836712"/>
                <a:ext cx="1516289" cy="811006"/>
              </a:xfrm>
              <a:prstGeom prst="rect">
                <a:avLst/>
              </a:prstGeom>
              <a:noFill/>
            </p:spPr>
            <p:txBody>
              <a:bodyPr wrap="square" rtlCol="0">
                <a:spAutoFit/>
              </a:bodyPr>
              <a:lstStyle/>
              <a:p>
                <a:r>
                  <a:rPr lang="nl-NL" sz="3200" b="1" dirty="0" smtClean="0"/>
                  <a:t>GOD</a:t>
                </a:r>
                <a:endParaRPr lang="nl-NL" sz="3200" b="1" dirty="0"/>
              </a:p>
            </p:txBody>
          </p:sp>
          <p:sp>
            <p:nvSpPr>
              <p:cNvPr id="12" name="Rechthoek 11"/>
              <p:cNvSpPr/>
              <p:nvPr/>
            </p:nvSpPr>
            <p:spPr>
              <a:xfrm>
                <a:off x="1691680" y="5949280"/>
                <a:ext cx="1221809" cy="523220"/>
              </a:xfrm>
              <a:prstGeom prst="rect">
                <a:avLst/>
              </a:prstGeom>
            </p:spPr>
            <p:txBody>
              <a:bodyPr wrap="none">
                <a:spAutoFit/>
              </a:bodyPr>
              <a:lstStyle/>
              <a:p>
                <a:r>
                  <a:rPr lang="nl-NL" sz="2800" b="1" dirty="0" smtClean="0"/>
                  <a:t>MENS</a:t>
                </a:r>
                <a:endParaRPr lang="nl-NL" sz="2800" b="1" dirty="0"/>
              </a:p>
            </p:txBody>
          </p:sp>
        </p:grpSp>
        <p:pic>
          <p:nvPicPr>
            <p:cNvPr id="38914" name="Picture 2"/>
            <p:cNvPicPr>
              <a:picLocks noChangeAspect="1" noChangeArrowheads="1"/>
            </p:cNvPicPr>
            <p:nvPr/>
          </p:nvPicPr>
          <p:blipFill>
            <a:blip r:embed="rId4" cstate="print"/>
            <a:srcRect/>
            <a:stretch>
              <a:fillRect/>
            </a:stretch>
          </p:blipFill>
          <p:spPr bwMode="auto">
            <a:xfrm>
              <a:off x="4499992" y="1700808"/>
              <a:ext cx="1042045" cy="1551802"/>
            </a:xfrm>
            <a:prstGeom prst="rect">
              <a:avLst/>
            </a:prstGeom>
            <a:noFill/>
            <a:ln w="9525">
              <a:noFill/>
              <a:miter lim="800000"/>
              <a:headEnd/>
              <a:tailEnd/>
            </a:ln>
          </p:spPr>
        </p:pic>
        <p:pic>
          <p:nvPicPr>
            <p:cNvPr id="38916" name="Picture 4"/>
            <p:cNvPicPr>
              <a:picLocks noChangeAspect="1" noChangeArrowheads="1"/>
            </p:cNvPicPr>
            <p:nvPr/>
          </p:nvPicPr>
          <p:blipFill>
            <a:blip r:embed="rId5" cstate="print"/>
            <a:srcRect/>
            <a:stretch>
              <a:fillRect/>
            </a:stretch>
          </p:blipFill>
          <p:spPr bwMode="auto">
            <a:xfrm>
              <a:off x="2555776" y="3322663"/>
              <a:ext cx="1008112" cy="116831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descr="Obed_kruis_Jezus.jpg"/>
          <p:cNvPicPr>
            <a:picLocks noChangeAspect="1"/>
          </p:cNvPicPr>
          <p:nvPr/>
        </p:nvPicPr>
        <p:blipFill>
          <a:blip r:embed="rId3" cstate="print"/>
          <a:stretch>
            <a:fillRect/>
          </a:stretch>
        </p:blipFill>
        <p:spPr>
          <a:xfrm>
            <a:off x="0" y="0"/>
            <a:ext cx="9144000" cy="684917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nl-NL" sz="4000" b="1" dirty="0" smtClean="0">
                <a:solidFill>
                  <a:schemeClr val="bg1"/>
                </a:solidFill>
              </a:rPr>
              <a:t>God moet mens worden</a:t>
            </a:r>
            <a:endParaRPr lang="nl-NL" sz="4000" b="1" dirty="0">
              <a:solidFill>
                <a:schemeClr val="bg1"/>
              </a:solidFill>
            </a:endParaRPr>
          </a:p>
        </p:txBody>
      </p:sp>
      <p:sp>
        <p:nvSpPr>
          <p:cNvPr id="3" name="Tijdelijke aanduiding voor inhoud 2"/>
          <p:cNvSpPr>
            <a:spLocks noGrp="1"/>
          </p:cNvSpPr>
          <p:nvPr>
            <p:ph idx="1"/>
          </p:nvPr>
        </p:nvSpPr>
        <p:spPr>
          <a:xfrm>
            <a:off x="1331640" y="1340769"/>
            <a:ext cx="6048672" cy="1944216"/>
          </a:xfrm>
        </p:spPr>
        <p:txBody>
          <a:bodyPr>
            <a:normAutofit/>
          </a:bodyPr>
          <a:lstStyle/>
          <a:p>
            <a:pPr marL="514350" indent="-514350">
              <a:buAutoNum type="arabicPeriod"/>
            </a:pPr>
            <a:r>
              <a:rPr lang="nl-NL" dirty="0" smtClean="0">
                <a:solidFill>
                  <a:schemeClr val="bg1"/>
                </a:solidFill>
              </a:rPr>
              <a:t>Jezus werd onze broeder</a:t>
            </a:r>
          </a:p>
          <a:p>
            <a:pPr marL="514350" indent="-514350">
              <a:buAutoNum type="arabicPeriod"/>
            </a:pPr>
            <a:r>
              <a:rPr lang="nl-NL" dirty="0" smtClean="0">
                <a:solidFill>
                  <a:schemeClr val="bg1"/>
                </a:solidFill>
              </a:rPr>
              <a:t>Om in onze plaats te staan</a:t>
            </a:r>
          </a:p>
          <a:p>
            <a:pPr marL="514350" indent="-514350">
              <a:buAutoNum type="arabicPeriod"/>
            </a:pPr>
            <a:r>
              <a:rPr lang="nl-NL" dirty="0" smtClean="0">
                <a:solidFill>
                  <a:schemeClr val="bg1"/>
                </a:solidFill>
              </a:rPr>
              <a:t>Heet Hem welkom in je leven</a:t>
            </a:r>
          </a:p>
        </p:txBody>
      </p:sp>
      <p:grpSp>
        <p:nvGrpSpPr>
          <p:cNvPr id="8" name="Groep 7"/>
          <p:cNvGrpSpPr/>
          <p:nvPr/>
        </p:nvGrpSpPr>
        <p:grpSpPr>
          <a:xfrm>
            <a:off x="1475656" y="3284984"/>
            <a:ext cx="4032448" cy="3573016"/>
            <a:chOff x="1979712" y="1628800"/>
            <a:chExt cx="5616624" cy="4954728"/>
          </a:xfrm>
        </p:grpSpPr>
        <p:grpSp>
          <p:nvGrpSpPr>
            <p:cNvPr id="9" name="Groep 8"/>
            <p:cNvGrpSpPr/>
            <p:nvPr/>
          </p:nvGrpSpPr>
          <p:grpSpPr>
            <a:xfrm>
              <a:off x="1979712" y="1628800"/>
              <a:ext cx="5616624" cy="4954728"/>
              <a:chOff x="1043608" y="0"/>
              <a:chExt cx="7172816" cy="6871560"/>
            </a:xfrm>
          </p:grpSpPr>
          <p:pic>
            <p:nvPicPr>
              <p:cNvPr id="12" name="Picture 5" descr="http://annunaki.nl/trouwen/files/2010/07/rode-loper.jpg"/>
              <p:cNvPicPr>
                <a:picLocks noChangeAspect="1" noChangeArrowheads="1"/>
              </p:cNvPicPr>
              <p:nvPr/>
            </p:nvPicPr>
            <p:blipFill>
              <a:blip r:embed="rId3" cstate="print"/>
              <a:srcRect/>
              <a:stretch>
                <a:fillRect/>
              </a:stretch>
            </p:blipFill>
            <p:spPr bwMode="auto">
              <a:xfrm>
                <a:off x="1043608" y="0"/>
                <a:ext cx="7172816" cy="6871560"/>
              </a:xfrm>
              <a:prstGeom prst="rect">
                <a:avLst/>
              </a:prstGeom>
              <a:noFill/>
            </p:spPr>
          </p:pic>
          <p:sp>
            <p:nvSpPr>
              <p:cNvPr id="13" name="Tekstvak 12"/>
              <p:cNvSpPr txBox="1"/>
              <p:nvPr/>
            </p:nvSpPr>
            <p:spPr>
              <a:xfrm>
                <a:off x="6295136" y="836711"/>
                <a:ext cx="1793204" cy="1124629"/>
              </a:xfrm>
              <a:prstGeom prst="rect">
                <a:avLst/>
              </a:prstGeom>
              <a:noFill/>
            </p:spPr>
            <p:txBody>
              <a:bodyPr wrap="square" rtlCol="0">
                <a:spAutoFit/>
              </a:bodyPr>
              <a:lstStyle/>
              <a:p>
                <a:r>
                  <a:rPr lang="nl-NL" sz="3200" b="1" dirty="0" smtClean="0"/>
                  <a:t>GOD</a:t>
                </a:r>
                <a:endParaRPr lang="nl-NL" sz="3200" b="1" dirty="0"/>
              </a:p>
            </p:txBody>
          </p:sp>
          <p:sp>
            <p:nvSpPr>
              <p:cNvPr id="14" name="Rechthoek 13"/>
              <p:cNvSpPr/>
              <p:nvPr/>
            </p:nvSpPr>
            <p:spPr>
              <a:xfrm>
                <a:off x="1691680" y="5949280"/>
                <a:ext cx="1221809" cy="523220"/>
              </a:xfrm>
              <a:prstGeom prst="rect">
                <a:avLst/>
              </a:prstGeom>
            </p:spPr>
            <p:txBody>
              <a:bodyPr wrap="none">
                <a:spAutoFit/>
              </a:bodyPr>
              <a:lstStyle/>
              <a:p>
                <a:r>
                  <a:rPr lang="nl-NL" sz="2800" b="1" dirty="0" smtClean="0"/>
                  <a:t>MENS</a:t>
                </a:r>
                <a:endParaRPr lang="nl-NL" sz="2800" b="1" dirty="0"/>
              </a:p>
            </p:txBody>
          </p:sp>
        </p:grpSp>
        <p:pic>
          <p:nvPicPr>
            <p:cNvPr id="10" name="Picture 2"/>
            <p:cNvPicPr>
              <a:picLocks noChangeAspect="1" noChangeArrowheads="1"/>
            </p:cNvPicPr>
            <p:nvPr/>
          </p:nvPicPr>
          <p:blipFill>
            <a:blip r:embed="rId4" cstate="print"/>
            <a:srcRect/>
            <a:stretch>
              <a:fillRect/>
            </a:stretch>
          </p:blipFill>
          <p:spPr bwMode="auto">
            <a:xfrm>
              <a:off x="4499992" y="1700808"/>
              <a:ext cx="1042045" cy="1551802"/>
            </a:xfrm>
            <a:prstGeom prst="rect">
              <a:avLst/>
            </a:prstGeom>
            <a:noFill/>
            <a:ln w="9525">
              <a:noFill/>
              <a:miter lim="800000"/>
              <a:headEnd/>
              <a:tailEnd/>
            </a:ln>
          </p:spPr>
        </p:pic>
        <p:pic>
          <p:nvPicPr>
            <p:cNvPr id="11" name="Picture 4"/>
            <p:cNvPicPr>
              <a:picLocks noChangeAspect="1" noChangeArrowheads="1"/>
            </p:cNvPicPr>
            <p:nvPr/>
          </p:nvPicPr>
          <p:blipFill>
            <a:blip r:embed="rId5" cstate="print"/>
            <a:srcRect/>
            <a:stretch>
              <a:fillRect/>
            </a:stretch>
          </p:blipFill>
          <p:spPr bwMode="auto">
            <a:xfrm>
              <a:off x="2555776" y="3322663"/>
              <a:ext cx="1008112" cy="116831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nl-NL" sz="4000" b="1" dirty="0" smtClean="0">
                <a:solidFill>
                  <a:schemeClr val="bg1"/>
                </a:solidFill>
              </a:rPr>
              <a:t>1. Jezus werd onze broeder</a:t>
            </a:r>
            <a:endParaRPr lang="nl-NL" sz="4000" b="1" dirty="0">
              <a:solidFill>
                <a:schemeClr val="bg1"/>
              </a:solidFill>
            </a:endParaRPr>
          </a:p>
        </p:txBody>
      </p:sp>
      <p:pic>
        <p:nvPicPr>
          <p:cNvPr id="2050" name="Picture 2" descr="http://blogimages.bloggen.be/levend_geloof8/1531313-e8cc964c72af1c0cebe51ff9e915161b.jpg"/>
          <p:cNvPicPr>
            <a:picLocks noChangeAspect="1" noChangeArrowheads="1"/>
          </p:cNvPicPr>
          <p:nvPr/>
        </p:nvPicPr>
        <p:blipFill>
          <a:blip r:embed="rId3" cstate="print"/>
          <a:srcRect l="713" t="556" r="357" b="556"/>
          <a:stretch>
            <a:fillRect/>
          </a:stretch>
        </p:blipFill>
        <p:spPr bwMode="auto">
          <a:xfrm>
            <a:off x="665526" y="1583792"/>
            <a:ext cx="7491344" cy="480375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nl-NL" sz="4000" b="1" dirty="0" smtClean="0">
                <a:solidFill>
                  <a:schemeClr val="bg1"/>
                </a:solidFill>
              </a:rPr>
              <a:t>1. Jezus werd onze broeder</a:t>
            </a:r>
            <a:endParaRPr lang="nl-NL" sz="4000" b="1" dirty="0">
              <a:solidFill>
                <a:schemeClr val="bg1"/>
              </a:solidFill>
            </a:endParaRPr>
          </a:p>
        </p:txBody>
      </p:sp>
      <p:sp>
        <p:nvSpPr>
          <p:cNvPr id="3" name="Tijdelijke aanduiding voor inhoud 2"/>
          <p:cNvSpPr>
            <a:spLocks noGrp="1"/>
          </p:cNvSpPr>
          <p:nvPr>
            <p:ph idx="1"/>
          </p:nvPr>
        </p:nvSpPr>
        <p:spPr>
          <a:xfrm>
            <a:off x="467544" y="1340769"/>
            <a:ext cx="6912768" cy="5040559"/>
          </a:xfrm>
        </p:spPr>
        <p:txBody>
          <a:bodyPr>
            <a:normAutofit/>
          </a:bodyPr>
          <a:lstStyle/>
          <a:p>
            <a:pPr marL="514350" indent="-514350">
              <a:buNone/>
            </a:pPr>
            <a:r>
              <a:rPr lang="nl-NL" sz="4000" b="1" dirty="0" smtClean="0">
                <a:solidFill>
                  <a:schemeClr val="bg1"/>
                </a:solidFill>
              </a:rPr>
              <a:t>100% mens</a:t>
            </a:r>
            <a:r>
              <a:rPr lang="nl-NL" dirty="0" smtClean="0">
                <a:solidFill>
                  <a:schemeClr val="bg1"/>
                </a:solidFill>
              </a:rPr>
              <a:t>. Van vlees en bloed.</a:t>
            </a:r>
          </a:p>
          <a:p>
            <a:pPr marL="514350" indent="-514350">
              <a:buNone/>
            </a:pPr>
            <a:endParaRPr lang="nl-NL" dirty="0" smtClean="0">
              <a:solidFill>
                <a:schemeClr val="bg1"/>
              </a:solidFill>
            </a:endParaRPr>
          </a:p>
          <a:p>
            <a:pPr marL="514350" indent="-514350">
              <a:buNone/>
            </a:pPr>
            <a:r>
              <a:rPr lang="nl-NL" dirty="0" smtClean="0">
                <a:solidFill>
                  <a:schemeClr val="bg1"/>
                </a:solidFill>
              </a:rPr>
              <a:t>Het verschil met ons:</a:t>
            </a:r>
          </a:p>
          <a:p>
            <a:pPr marL="514350" indent="-514350">
              <a:buNone/>
            </a:pPr>
            <a:r>
              <a:rPr lang="nl-NL" dirty="0" smtClean="0">
                <a:solidFill>
                  <a:schemeClr val="bg1"/>
                </a:solidFill>
              </a:rPr>
              <a:t>	Zijn wijsheid</a:t>
            </a:r>
          </a:p>
          <a:p>
            <a:pPr marL="514350" indent="-514350">
              <a:buNone/>
            </a:pPr>
            <a:r>
              <a:rPr lang="nl-NL" dirty="0" smtClean="0">
                <a:solidFill>
                  <a:schemeClr val="bg1"/>
                </a:solidFill>
              </a:rPr>
              <a:t>	Zijn zondeloosheid</a:t>
            </a:r>
          </a:p>
          <a:p>
            <a:pPr marL="514350" indent="-514350">
              <a:buNone/>
            </a:pPr>
            <a:endParaRPr lang="nl-NL" dirty="0" smtClean="0">
              <a:solidFill>
                <a:schemeClr val="bg1"/>
              </a:solidFill>
            </a:endParaRPr>
          </a:p>
        </p:txBody>
      </p:sp>
      <p:pic>
        <p:nvPicPr>
          <p:cNvPr id="15" name="Picture 2" descr="http://blogimages.bloggen.be/levend_geloof8/1531313-e8cc964c72af1c0cebe51ff9e915161b.jpg"/>
          <p:cNvPicPr>
            <a:picLocks noChangeAspect="1" noChangeArrowheads="1"/>
          </p:cNvPicPr>
          <p:nvPr/>
        </p:nvPicPr>
        <p:blipFill>
          <a:blip r:embed="rId3" cstate="print"/>
          <a:srcRect l="713" t="556" r="15689" b="556"/>
          <a:stretch>
            <a:fillRect/>
          </a:stretch>
        </p:blipFill>
        <p:spPr bwMode="auto">
          <a:xfrm>
            <a:off x="4684163" y="2636912"/>
            <a:ext cx="4459837" cy="33843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txBody>
          <a:bodyPr>
            <a:normAutofit/>
          </a:bodyPr>
          <a:lstStyle/>
          <a:p>
            <a:pPr algn="l"/>
            <a:r>
              <a:rPr lang="nl-NL" sz="4000" b="1" dirty="0" smtClean="0">
                <a:solidFill>
                  <a:schemeClr val="bg1"/>
                </a:solidFill>
              </a:rPr>
              <a:t>1. Jezus werd onze broeder</a:t>
            </a:r>
            <a:endParaRPr lang="nl-NL" sz="4000" b="1" dirty="0">
              <a:solidFill>
                <a:schemeClr val="bg1"/>
              </a:solidFill>
            </a:endParaRPr>
          </a:p>
        </p:txBody>
      </p:sp>
      <p:sp>
        <p:nvSpPr>
          <p:cNvPr id="3" name="Tijdelijke aanduiding voor inhoud 2"/>
          <p:cNvSpPr>
            <a:spLocks noGrp="1"/>
          </p:cNvSpPr>
          <p:nvPr>
            <p:ph idx="1"/>
          </p:nvPr>
        </p:nvSpPr>
        <p:spPr>
          <a:xfrm>
            <a:off x="467544" y="2492896"/>
            <a:ext cx="3096344" cy="3312368"/>
          </a:xfrm>
        </p:spPr>
        <p:txBody>
          <a:bodyPr>
            <a:normAutofit/>
          </a:bodyPr>
          <a:lstStyle/>
          <a:p>
            <a:pPr marL="514350" indent="-514350">
              <a:buNone/>
            </a:pPr>
            <a:r>
              <a:rPr lang="nl-NL" sz="4000" b="1" dirty="0" smtClean="0">
                <a:solidFill>
                  <a:schemeClr val="bg1"/>
                </a:solidFill>
              </a:rPr>
              <a:t>100% mens</a:t>
            </a:r>
            <a:r>
              <a:rPr lang="nl-NL" dirty="0" smtClean="0">
                <a:solidFill>
                  <a:schemeClr val="bg1"/>
                </a:solidFill>
              </a:rPr>
              <a:t>. </a:t>
            </a:r>
          </a:p>
          <a:p>
            <a:pPr marL="514350" indent="-514350">
              <a:buNone/>
            </a:pPr>
            <a:endParaRPr lang="nl-NL" dirty="0" smtClean="0">
              <a:solidFill>
                <a:schemeClr val="bg1"/>
              </a:solidFill>
            </a:endParaRPr>
          </a:p>
          <a:p>
            <a:pPr marL="514350" indent="-514350">
              <a:buNone/>
            </a:pPr>
            <a:r>
              <a:rPr lang="nl-NL" dirty="0" smtClean="0">
                <a:solidFill>
                  <a:schemeClr val="bg1"/>
                </a:solidFill>
              </a:rPr>
              <a:t> </a:t>
            </a:r>
          </a:p>
          <a:p>
            <a:pPr marL="514350" indent="-514350">
              <a:buNone/>
            </a:pPr>
            <a:r>
              <a:rPr lang="nl-NL" sz="4000" b="1" dirty="0" smtClean="0">
                <a:solidFill>
                  <a:schemeClr val="bg1"/>
                </a:solidFill>
              </a:rPr>
              <a:t>100% God</a:t>
            </a:r>
            <a:endParaRPr lang="nl-NL" dirty="0" smtClean="0">
              <a:solidFill>
                <a:schemeClr val="bg1"/>
              </a:solidFill>
            </a:endParaRPr>
          </a:p>
        </p:txBody>
      </p:sp>
      <p:pic>
        <p:nvPicPr>
          <p:cNvPr id="15" name="Picture 2" descr="http://blogimages.bloggen.be/levend_geloof8/1531313-e8cc964c72af1c0cebe51ff9e915161b.jpg"/>
          <p:cNvPicPr>
            <a:picLocks noChangeAspect="1" noChangeArrowheads="1"/>
          </p:cNvPicPr>
          <p:nvPr/>
        </p:nvPicPr>
        <p:blipFill>
          <a:blip r:embed="rId3" cstate="print"/>
          <a:srcRect l="713" t="556" r="15689" b="556"/>
          <a:stretch>
            <a:fillRect/>
          </a:stretch>
        </p:blipFill>
        <p:spPr bwMode="auto">
          <a:xfrm>
            <a:off x="3635896" y="1841427"/>
            <a:ext cx="5508105" cy="417986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625136" cy="836712"/>
          </a:xfrm>
        </p:spPr>
        <p:txBody>
          <a:bodyPr>
            <a:normAutofit/>
          </a:bodyPr>
          <a:lstStyle/>
          <a:p>
            <a:pPr algn="l"/>
            <a:r>
              <a:rPr lang="nl-NL" sz="4000" b="1" dirty="0" smtClean="0">
                <a:solidFill>
                  <a:schemeClr val="bg1"/>
                </a:solidFill>
              </a:rPr>
              <a:t>Hebreeën 2: 16-18</a:t>
            </a:r>
            <a:endParaRPr lang="nl-NL" sz="4000" b="1" dirty="0">
              <a:solidFill>
                <a:schemeClr val="bg1"/>
              </a:solidFill>
            </a:endParaRPr>
          </a:p>
        </p:txBody>
      </p:sp>
      <p:sp>
        <p:nvSpPr>
          <p:cNvPr id="3" name="Tijdelijke aanduiding voor inhoud 2"/>
          <p:cNvSpPr>
            <a:spLocks noGrp="1"/>
          </p:cNvSpPr>
          <p:nvPr>
            <p:ph idx="1"/>
          </p:nvPr>
        </p:nvSpPr>
        <p:spPr>
          <a:xfrm>
            <a:off x="0" y="908720"/>
            <a:ext cx="9144000" cy="5949280"/>
          </a:xfrm>
        </p:spPr>
        <p:txBody>
          <a:bodyPr>
            <a:normAutofit/>
          </a:bodyPr>
          <a:lstStyle/>
          <a:p>
            <a:pPr marL="0" indent="0">
              <a:lnSpc>
                <a:spcPct val="120000"/>
              </a:lnSpc>
              <a:buNone/>
            </a:pPr>
            <a:r>
              <a:rPr lang="nl-NL" dirty="0" smtClean="0">
                <a:solidFill>
                  <a:schemeClr val="bg1"/>
                </a:solidFill>
              </a:rPr>
              <a:t>Het moge duidelijk zijn: hij is niet begaan met het lot van engelen, hij is begaan met het lot van de nakomelingen van Abraham. Daarom moest hij in alles gelijk worden aan zijn broeders en zusters; alleen dan zou hij in aangelegenheden tussen God en zijn volk een barmhartige en betrouwbare hogepriester zijn, die verzoening bewerkt voor hun zonden. Juist omdat hij zelf op de proef werd gesteld en het lijden volbracht heeft, kan hij ieder die beproefd wordt bijstaan.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blogimages.bloggen.be/levend_geloof8/1531313-e8cc964c72af1c0cebe51ff9e915161b.jpg"/>
          <p:cNvPicPr>
            <a:picLocks noChangeAspect="1" noChangeArrowheads="1"/>
          </p:cNvPicPr>
          <p:nvPr/>
        </p:nvPicPr>
        <p:blipFill>
          <a:blip r:embed="rId3" cstate="print"/>
          <a:srcRect l="713" t="556" r="357" b="556"/>
          <a:stretch>
            <a:fillRect/>
          </a:stretch>
        </p:blipFill>
        <p:spPr bwMode="auto">
          <a:xfrm>
            <a:off x="-21476" y="620688"/>
            <a:ext cx="9165476" cy="587727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289</Words>
  <Application>Microsoft Office PowerPoint</Application>
  <PresentationFormat>Diavoorstelling (4:3)</PresentationFormat>
  <Paragraphs>58</Paragraphs>
  <Slides>14</Slides>
  <Notes>14</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Office-thema</vt:lpstr>
      <vt:lpstr>Dia 1</vt:lpstr>
      <vt:lpstr>Dia 2</vt:lpstr>
      <vt:lpstr>Dia 3</vt:lpstr>
      <vt:lpstr>God moet mens worden</vt:lpstr>
      <vt:lpstr>1. Jezus werd onze broeder</vt:lpstr>
      <vt:lpstr>1. Jezus werd onze broeder</vt:lpstr>
      <vt:lpstr>1. Jezus werd onze broeder</vt:lpstr>
      <vt:lpstr>Hebreeën 2: 16-18</vt:lpstr>
      <vt:lpstr>Dia 9</vt:lpstr>
      <vt:lpstr>2. Om in onze plaats te staan</vt:lpstr>
      <vt:lpstr>Dia 11</vt:lpstr>
      <vt:lpstr>2. Om in onze plaats te staan</vt:lpstr>
      <vt:lpstr>3. Heet Hem welkom in je leven!</vt:lpstr>
      <vt:lpstr>3. Heet Hem welkom in je leven!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Lezen in het Nieuwe Testament</dc:title>
  <dc:creator>Maarten</dc:creator>
  <cp:lastModifiedBy>Maarten</cp:lastModifiedBy>
  <cp:revision>82</cp:revision>
  <dcterms:created xsi:type="dcterms:W3CDTF">2011-09-27T08:29:36Z</dcterms:created>
  <dcterms:modified xsi:type="dcterms:W3CDTF">2013-12-23T09:55:27Z</dcterms:modified>
</cp:coreProperties>
</file>