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60" r:id="rId4"/>
    <p:sldId id="259" r:id="rId5"/>
    <p:sldId id="265" r:id="rId6"/>
    <p:sldId id="266" r:id="rId7"/>
    <p:sldId id="261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7F25-B8B5-4CEC-95A6-3864A183C792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6C34-A6E2-4D8E-91B5-5355F1C7E12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1DA3-EC89-4258-B3AF-9FEA5B3EEA34}" type="datetimeFigureOut">
              <a:rPr lang="nl-NL" smtClean="0"/>
              <a:pPr/>
              <a:t>23-3-2012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voetwassing_waskom_voeten_hand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-27384"/>
            <a:ext cx="6885384" cy="6885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1. Aan de maaltijd </a:t>
            </a:r>
            <a:r>
              <a:rPr lang="nl-NL" b="1" dirty="0" smtClean="0">
                <a:solidFill>
                  <a:schemeClr val="bg1"/>
                </a:solidFill>
              </a:rPr>
              <a:t>…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Het is het ‘laatste Avondmaal’: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vlak voor Jezus’ lijden en sterven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Juist nu deze les: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kennelijk heel belangrijk!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Voetwassing en kruis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liggen op één lijn.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 descr="voetwassing_waskom_voeten_hand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4005064"/>
            <a:ext cx="2304256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3600" dirty="0" smtClean="0">
                <a:solidFill>
                  <a:schemeClr val="bg1"/>
                </a:solidFill>
              </a:rPr>
              <a:t>Aan de maaltijd </a:t>
            </a:r>
            <a:r>
              <a:rPr lang="nl-NL" sz="3600" dirty="0" smtClean="0">
                <a:solidFill>
                  <a:schemeClr val="bg1"/>
                </a:solidFill>
              </a:rPr>
              <a:t>…</a:t>
            </a:r>
            <a:r>
              <a:rPr lang="nl-NL" sz="3600" dirty="0" smtClean="0">
                <a:solidFill>
                  <a:schemeClr val="bg1"/>
                </a:solidFill>
              </a:rPr>
              <a:t/>
            </a:r>
            <a:br>
              <a:rPr lang="nl-NL" sz="3600" dirty="0" smtClean="0">
                <a:solidFill>
                  <a:schemeClr val="bg1"/>
                </a:solidFill>
              </a:rPr>
            </a:br>
            <a:r>
              <a:rPr lang="nl-NL" b="1" dirty="0" smtClean="0">
                <a:solidFill>
                  <a:schemeClr val="bg1"/>
                </a:solidFill>
              </a:rPr>
              <a:t>2. … </a:t>
            </a:r>
            <a:r>
              <a:rPr lang="nl-NL" b="1" dirty="0" smtClean="0">
                <a:solidFill>
                  <a:schemeClr val="bg1"/>
                </a:solidFill>
              </a:rPr>
              <a:t>wordt het stil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Als Jezus de gestalte van een dienstknecht aanneemt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Het </a:t>
            </a:r>
            <a:r>
              <a:rPr lang="nl-NL" dirty="0" smtClean="0">
                <a:solidFill>
                  <a:schemeClr val="bg1"/>
                </a:solidFill>
              </a:rPr>
              <a:t>patroon van het kruis (Tim </a:t>
            </a:r>
            <a:r>
              <a:rPr lang="nl-NL" dirty="0" err="1" smtClean="0">
                <a:solidFill>
                  <a:schemeClr val="bg1"/>
                </a:solidFill>
              </a:rPr>
              <a:t>Keller</a:t>
            </a:r>
            <a:r>
              <a:rPr lang="nl-NL" dirty="0" smtClean="0">
                <a:solidFill>
                  <a:schemeClr val="bg1"/>
                </a:solidFill>
              </a:rPr>
              <a:t>):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de omgekeerde wereld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‘Normaal’: het recht van de sterkste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Jezus, de allerhoogste, doorbreekt het </a:t>
            </a:r>
            <a:r>
              <a:rPr lang="nl-NL" dirty="0" smtClean="0">
                <a:solidFill>
                  <a:schemeClr val="bg1"/>
                </a:solidFill>
              </a:rPr>
              <a:t>patroon</a:t>
            </a:r>
            <a:endParaRPr lang="nl-NL" dirty="0" smtClean="0">
              <a:solidFill>
                <a:schemeClr val="bg1"/>
              </a:solidFill>
            </a:endParaRPr>
          </a:p>
          <a:p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Gods liefde gaat heel diep!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3. Toon ook zijn liefde!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Het omgekeerde patroon volgen: 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Niet de eerste/meeste maar de minste zijn.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Niet heersen maar dienen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Niet het eigen belang, maar dat van een ander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Niet terugvechten maar de andere wang toekeren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Niet alleen goed zijn voor je vrienden, maar ook voor anderen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Niet het recht van de sterkste, maar juist de zwakkeren helpen.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3. Toon ook zijn liefde!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Jezus was ook Judas’ voeten!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“Heb uw vijanden lief”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Zou jij Judas’ voeten gewassen hebben?</a:t>
            </a:r>
          </a:p>
        </p:txBody>
      </p:sp>
      <p:pic>
        <p:nvPicPr>
          <p:cNvPr id="5" name="Afbeelding 4" descr="voetwassing_waskom_voeten_hand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1772816"/>
            <a:ext cx="2304256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3. Toon ook zijn liefde!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Het nieuwe gebod van Jezus: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pPr indent="0">
              <a:buNone/>
            </a:pPr>
            <a:r>
              <a:rPr lang="nl-NL" b="1" dirty="0" smtClean="0">
                <a:solidFill>
                  <a:schemeClr val="bg1"/>
                </a:solidFill>
              </a:rPr>
              <a:t>Heb elkaar lief. Zoals Ik jullie heb liefgehad, zo moeten jullie ook elkaar liefhebben.</a:t>
            </a:r>
            <a:endParaRPr lang="nl-NL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kruis_zwart_met_witte_ran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0242" y="4274146"/>
            <a:ext cx="1723758" cy="258385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3600" dirty="0" smtClean="0">
                <a:solidFill>
                  <a:schemeClr val="bg1"/>
                </a:solidFill>
              </a:rPr>
              <a:t>Toon ook zijn liefde …</a:t>
            </a:r>
            <a:r>
              <a:rPr lang="nl-NL" b="1" dirty="0" smtClean="0">
                <a:solidFill>
                  <a:schemeClr val="bg1"/>
                </a:solidFill>
              </a:rPr>
              <a:t/>
            </a:r>
            <a:br>
              <a:rPr lang="nl-NL" b="1" dirty="0" smtClean="0">
                <a:solidFill>
                  <a:schemeClr val="bg1"/>
                </a:solidFill>
              </a:rPr>
            </a:br>
            <a:r>
              <a:rPr lang="nl-NL" b="1" dirty="0" smtClean="0">
                <a:solidFill>
                  <a:schemeClr val="bg1"/>
                </a:solidFill>
              </a:rPr>
              <a:t>4. … dan wordt het stil in de wereld!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Wordt het wel stil in de wereld?</a:t>
            </a: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Het </a:t>
            </a:r>
            <a:r>
              <a:rPr lang="nl-NL" dirty="0" smtClean="0">
                <a:solidFill>
                  <a:schemeClr val="bg1"/>
                </a:solidFill>
              </a:rPr>
              <a:t>omgekeerde patroon werkt echt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Als je iets aan de ‘kleinen’ doet, doe je het aan Jezus persoonlijk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Liefde tonen plaatst een ander voor een keuze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Vanuit de liefde van het kruis elkaar van harte dienen.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218</Words>
  <Application>Microsoft Office PowerPoint</Application>
  <PresentationFormat>Diavoorstelling (4:3)</PresentationFormat>
  <Paragraphs>52</Paragraphs>
  <Slides>7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Dia 1</vt:lpstr>
      <vt:lpstr>1. Aan de maaltijd …</vt:lpstr>
      <vt:lpstr>Aan de maaltijd … 2. … wordt het stil</vt:lpstr>
      <vt:lpstr>3. Toon ook zijn liefde!</vt:lpstr>
      <vt:lpstr>3. Toon ook zijn liefde!</vt:lpstr>
      <vt:lpstr>3. Toon ook zijn liefde!</vt:lpstr>
      <vt:lpstr>Toon ook zijn liefde … 4. … dan wordt het stil in de wereld!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</cp:lastModifiedBy>
  <cp:revision>13</cp:revision>
  <dcterms:created xsi:type="dcterms:W3CDTF">2012-03-17T15:35:40Z</dcterms:created>
  <dcterms:modified xsi:type="dcterms:W3CDTF">2012-03-23T21:03:20Z</dcterms:modified>
</cp:coreProperties>
</file>