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8" r:id="rId2"/>
    <p:sldId id="430" r:id="rId3"/>
    <p:sldId id="431" r:id="rId4"/>
    <p:sldId id="424" r:id="rId5"/>
    <p:sldId id="426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27" r:id="rId14"/>
    <p:sldId id="439" r:id="rId15"/>
    <p:sldId id="441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1" d="100"/>
          <a:sy n="71" d="100"/>
        </p:scale>
        <p:origin x="-87" y="-4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53C947-EAD9-484F-97AF-FFFAD1E3C020}" type="datetimeFigureOut">
              <a:rPr lang="nl-NL"/>
              <a:pPr>
                <a:defRPr/>
              </a:pPr>
              <a:t>8-3-2014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B294E66-D1FD-477A-8DE6-68C69EB7C32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94E66-D1FD-477A-8DE6-68C69EB7C320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B058-A89A-48F6-B0F9-E7921476C3FF}" type="datetimeFigureOut">
              <a:rPr lang="nl-NL"/>
              <a:pPr>
                <a:defRPr/>
              </a:pPr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3EC4-B654-4E0D-ADB9-AB2FA2F91F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1F5CB-1AC5-4101-A83E-C5F29808957F}" type="datetimeFigureOut">
              <a:rPr lang="nl-NL"/>
              <a:pPr>
                <a:defRPr/>
              </a:pPr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511F-F118-402C-912F-7468414A42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AF711-190C-42D4-848F-6399D20CB551}" type="datetimeFigureOut">
              <a:rPr lang="nl-NL"/>
              <a:pPr>
                <a:defRPr/>
              </a:pPr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FFA7-F523-4F90-8552-940B4F1381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2958D-2088-4F08-A2EF-98605A594BFC}" type="datetimeFigureOut">
              <a:rPr lang="nl-NL"/>
              <a:pPr>
                <a:defRPr/>
              </a:pPr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FF5A-4295-4510-A622-412047A73EA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CFA3-DD50-4AF6-95A7-E8CBC5B01A71}" type="datetimeFigureOut">
              <a:rPr lang="nl-NL"/>
              <a:pPr>
                <a:defRPr/>
              </a:pPr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1EB10-070A-4C32-BFE6-5B2EDAAD67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156E-74BF-4E6E-9C3F-81DF2968DF93}" type="datetimeFigureOut">
              <a:rPr lang="nl-NL"/>
              <a:pPr>
                <a:defRPr/>
              </a:pPr>
              <a:t>8-3-2014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14DB-B246-4435-98B0-A77BC1FD4D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D3B9-4253-41C7-A29C-3B99C9E2B9A2}" type="datetimeFigureOut">
              <a:rPr lang="nl-NL"/>
              <a:pPr>
                <a:defRPr/>
              </a:pPr>
              <a:t>8-3-2014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AD04-2725-4B34-8B8F-CEDD73D62D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79839-D081-48DC-A5D3-944B6F3AC461}" type="datetimeFigureOut">
              <a:rPr lang="nl-NL"/>
              <a:pPr>
                <a:defRPr/>
              </a:pPr>
              <a:t>8-3-2014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0ED95-B9D5-4365-8BC2-329DD5C81B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5E33-201D-487E-A077-54E935CA6642}" type="datetimeFigureOut">
              <a:rPr lang="nl-NL"/>
              <a:pPr>
                <a:defRPr/>
              </a:pPr>
              <a:t>8-3-2014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42F61-8E78-4BD2-80A3-61DEBFA9A0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63D4F-58B2-4E6B-BF98-E488C32F53C3}" type="datetimeFigureOut">
              <a:rPr lang="nl-NL"/>
              <a:pPr>
                <a:defRPr/>
              </a:pPr>
              <a:t>8-3-2014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B615E-25C1-40B1-A031-F9E90A33B6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9CA38-F46C-49E6-85D2-A546493855E3}" type="datetimeFigureOut">
              <a:rPr lang="nl-NL"/>
              <a:pPr>
                <a:defRPr/>
              </a:pPr>
              <a:t>8-3-2014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500C-7469-48A8-B408-222DB84B38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E42459-2A1B-488E-A92C-5BCAAB57D489}" type="datetimeFigureOut">
              <a:rPr lang="nl-NL"/>
              <a:pPr>
                <a:defRPr/>
              </a:pPr>
              <a:t>8-3-2014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B58CB8-0EE3-4831-943B-F186D8DF78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864096"/>
          </a:xfrm>
        </p:spPr>
        <p:txBody>
          <a:bodyPr/>
          <a:lstStyle/>
          <a:p>
            <a:r>
              <a:rPr lang="nl-NL" sz="5400" b="1" dirty="0" smtClean="0">
                <a:solidFill>
                  <a:schemeClr val="bg1"/>
                </a:solidFill>
              </a:rPr>
              <a:t>Wie is mijn naaste?</a:t>
            </a:r>
            <a:endParaRPr lang="nl-NL" sz="5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2439"/>
            <a:ext cx="6840760" cy="534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nnoLwelko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66" y="245853"/>
            <a:ext cx="9100868" cy="636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kinderarbe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82849" cy="3284984"/>
          </a:xfrm>
          <a:prstGeom prst="rect">
            <a:avLst/>
          </a:prstGeom>
        </p:spPr>
      </p:pic>
      <p:pic>
        <p:nvPicPr>
          <p:cNvPr id="5" name="Afbeelding 4" descr="kinderarbeid_Del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5528" y="2609528"/>
            <a:ext cx="4248472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548680"/>
            <a:ext cx="8496944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/>
                </a:solidFill>
              </a:rPr>
              <a:t>I</a:t>
            </a:r>
            <a:r>
              <a:rPr lang="nl-NL" sz="3600" b="1" dirty="0" smtClean="0">
                <a:solidFill>
                  <a:schemeClr val="bg1"/>
                </a:solidFill>
              </a:rPr>
              <a:t>nnerlijk </a:t>
            </a:r>
            <a:r>
              <a:rPr lang="nl-NL" sz="3600" b="1" dirty="0" smtClean="0">
                <a:solidFill>
                  <a:schemeClr val="bg1"/>
                </a:solidFill>
              </a:rPr>
              <a:t>gewonde mensen</a:t>
            </a:r>
            <a:endParaRPr lang="nl-NL" sz="3600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536" y="1628800"/>
            <a:ext cx="8496944" cy="421653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Ze zijn er om je heen</a:t>
            </a:r>
          </a:p>
          <a:p>
            <a:pPr lvl="1"/>
            <a:r>
              <a:rPr lang="nl-NL" sz="2800" dirty="0" smtClean="0">
                <a:solidFill>
                  <a:schemeClr val="bg1"/>
                </a:solidFill>
              </a:rPr>
              <a:t>Wees opmerkzaam</a:t>
            </a:r>
          </a:p>
          <a:p>
            <a:pPr lvl="1"/>
            <a:r>
              <a:rPr lang="nl-NL" sz="2800" dirty="0" smtClean="0">
                <a:solidFill>
                  <a:schemeClr val="bg1"/>
                </a:solidFill>
              </a:rPr>
              <a:t>Laat je daardoor raken</a:t>
            </a:r>
          </a:p>
          <a:p>
            <a:pPr lvl="1"/>
            <a:r>
              <a:rPr lang="nl-NL" sz="2800" dirty="0" smtClean="0">
                <a:solidFill>
                  <a:schemeClr val="bg1"/>
                </a:solidFill>
              </a:rPr>
              <a:t>En kom in actie</a:t>
            </a:r>
            <a:endParaRPr lang="nl-NL" sz="2800" dirty="0" smtClean="0">
              <a:solidFill>
                <a:schemeClr val="bg1"/>
              </a:solidFill>
            </a:endParaRPr>
          </a:p>
          <a:p>
            <a:endParaRPr lang="nl-NL" sz="3200" dirty="0" smtClean="0">
              <a:solidFill>
                <a:schemeClr val="bg1"/>
              </a:solidFill>
            </a:endParaRPr>
          </a:p>
          <a:p>
            <a:r>
              <a:rPr lang="nl-NL" sz="3200" dirty="0" smtClean="0">
                <a:solidFill>
                  <a:schemeClr val="bg1"/>
                </a:solidFill>
              </a:rPr>
              <a:t>Jezus’ uitnodiging: wees zo’n mens!</a:t>
            </a:r>
          </a:p>
          <a:p>
            <a:pPr lvl="1"/>
            <a:r>
              <a:rPr lang="nl-NL" sz="2800" dirty="0" smtClean="0">
                <a:solidFill>
                  <a:schemeClr val="bg1"/>
                </a:solidFill>
              </a:rPr>
              <a:t>In de stijl van Christus</a:t>
            </a:r>
          </a:p>
          <a:p>
            <a:pPr lvl="1"/>
            <a:r>
              <a:rPr lang="nl-NL" sz="2800" dirty="0" smtClean="0">
                <a:solidFill>
                  <a:schemeClr val="bg1"/>
                </a:solidFill>
              </a:rPr>
              <a:t>Jezus is </a:t>
            </a:r>
            <a:r>
              <a:rPr lang="nl-NL" sz="2800" i="1" dirty="0" smtClean="0">
                <a:solidFill>
                  <a:schemeClr val="bg1"/>
                </a:solidFill>
              </a:rPr>
              <a:t>de</a:t>
            </a:r>
            <a:r>
              <a:rPr lang="nl-NL" sz="2800" dirty="0" smtClean="0">
                <a:solidFill>
                  <a:schemeClr val="bg1"/>
                </a:solidFill>
              </a:rPr>
              <a:t> grote, barmhartige Samaritaan</a:t>
            </a:r>
          </a:p>
          <a:p>
            <a:pPr lvl="1"/>
            <a:r>
              <a:rPr lang="nl-NL" sz="2800" dirty="0" smtClean="0">
                <a:solidFill>
                  <a:schemeClr val="bg1"/>
                </a:solidFill>
              </a:rPr>
              <a:t>“Ga en doe </a:t>
            </a:r>
            <a:r>
              <a:rPr lang="nl-NL" sz="2800" smtClean="0">
                <a:solidFill>
                  <a:schemeClr val="bg1"/>
                </a:solidFill>
              </a:rPr>
              <a:t>dan voortaan net zo”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9648"/>
            <a:ext cx="916608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33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548680"/>
            <a:ext cx="8496944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/>
                </a:solidFill>
              </a:rPr>
              <a:t>Experiment uit 1973</a:t>
            </a:r>
            <a:endParaRPr lang="nl-NL" sz="3600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536" y="1628800"/>
            <a:ext cx="8496944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Uitgevoerd onder studenten theologie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284984"/>
            <a:ext cx="9144001" cy="263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95536" y="2348880"/>
            <a:ext cx="7992888" cy="193899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</a:rPr>
              <a:t>Wie van deze drie is de naaste </a:t>
            </a:r>
            <a:r>
              <a:rPr lang="nl-NL" sz="4000" b="1" u="sng" dirty="0" smtClean="0">
                <a:solidFill>
                  <a:schemeClr val="bg1"/>
                </a:solidFill>
              </a:rPr>
              <a:t>geworden</a:t>
            </a:r>
            <a:r>
              <a:rPr lang="nl-NL" sz="4000" b="1" dirty="0" smtClean="0">
                <a:solidFill>
                  <a:schemeClr val="bg1"/>
                </a:solidFill>
              </a:rPr>
              <a:t> van het slachtoffer van de rovers?</a:t>
            </a:r>
            <a:endParaRPr lang="nl-NL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0"/>
            <a:ext cx="8496944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/>
                </a:solidFill>
              </a:rPr>
              <a:t>Iemands naaste </a:t>
            </a:r>
            <a:r>
              <a:rPr lang="nl-NL" sz="3600" b="1" i="1" dirty="0" smtClean="0">
                <a:solidFill>
                  <a:schemeClr val="bg1"/>
                </a:solidFill>
              </a:rPr>
              <a:t>worden</a:t>
            </a:r>
            <a:endParaRPr lang="nl-NL" sz="3600" b="1" i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536" y="836712"/>
            <a:ext cx="8496944" cy="298543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De wetgeleerde heeft het verkeerde concept</a:t>
            </a:r>
          </a:p>
          <a:p>
            <a:pPr lvl="1"/>
            <a:r>
              <a:rPr lang="nl-NL" sz="2800" dirty="0" smtClean="0">
                <a:solidFill>
                  <a:schemeClr val="bg1"/>
                </a:solidFill>
              </a:rPr>
              <a:t>Het is niet: die is wel en die niet mijn naaste</a:t>
            </a:r>
            <a:endParaRPr lang="nl-NL" sz="2800" dirty="0" smtClean="0">
              <a:solidFill>
                <a:schemeClr val="bg1"/>
              </a:solidFill>
            </a:endParaRPr>
          </a:p>
          <a:p>
            <a:endParaRPr lang="nl-NL" sz="3200" dirty="0" smtClean="0">
              <a:solidFill>
                <a:schemeClr val="bg1"/>
              </a:solidFill>
            </a:endParaRPr>
          </a:p>
          <a:p>
            <a:r>
              <a:rPr lang="nl-NL" sz="3200" dirty="0" smtClean="0">
                <a:solidFill>
                  <a:schemeClr val="bg1"/>
                </a:solidFill>
              </a:rPr>
              <a:t>Je naaste is er allang</a:t>
            </a:r>
          </a:p>
          <a:p>
            <a:pPr lvl="1"/>
            <a:r>
              <a:rPr lang="nl-NL" sz="2800" dirty="0" smtClean="0">
                <a:solidFill>
                  <a:schemeClr val="bg1"/>
                </a:solidFill>
              </a:rPr>
              <a:t>Opeens overkomt hij/zij je</a:t>
            </a:r>
            <a:endParaRPr lang="nl-NL" sz="2800" dirty="0" smtClean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7938"/>
            <a:ext cx="9152273" cy="3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8496944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/>
                </a:solidFill>
              </a:rPr>
              <a:t>Je naaste kost je wat</a:t>
            </a:r>
            <a:endParaRPr lang="nl-NL" sz="3600" b="1" dirty="0">
              <a:solidFill>
                <a:schemeClr val="bg1"/>
              </a:solidFill>
            </a:endParaRPr>
          </a:p>
        </p:txBody>
      </p:sp>
      <p:pic>
        <p:nvPicPr>
          <p:cNvPr id="5" name="Afbeelding 4" descr="BarmhartigeSamaritaan_kijkbij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5578870" cy="273630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0386" y="692696"/>
            <a:ext cx="3533614" cy="276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99875"/>
            <a:ext cx="9144000" cy="325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</TotalTime>
  <Words>125</Words>
  <Application>Microsoft Office PowerPoint</Application>
  <PresentationFormat>Diavoorstelling (4:3)</PresentationFormat>
  <Paragraphs>36</Paragraphs>
  <Slides>15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Wie is mijn naaste?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Maarten</dc:creator>
  <cp:lastModifiedBy>Maarten</cp:lastModifiedBy>
  <cp:revision>497</cp:revision>
  <dcterms:created xsi:type="dcterms:W3CDTF">2012-03-17T15:35:40Z</dcterms:created>
  <dcterms:modified xsi:type="dcterms:W3CDTF">2014-03-08T21:01:40Z</dcterms:modified>
</cp:coreProperties>
</file>