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1" r:id="rId2"/>
    <p:sldId id="322" r:id="rId3"/>
    <p:sldId id="323" r:id="rId4"/>
    <p:sldId id="311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88" d="100"/>
          <a:sy n="88" d="100"/>
        </p:scale>
        <p:origin x="9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7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77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761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95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37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37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174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46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1-11-2014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8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1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404664"/>
            <a:ext cx="4110947" cy="59766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1)   Het Onze Vader</a:t>
            </a:r>
          </a:p>
          <a:p>
            <a:pPr marL="457200" indent="-457200">
              <a:buAutoNum type="arabicParenR" startAt="2"/>
              <a:defRPr/>
            </a:pP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Bidden is als: </a:t>
            </a:r>
            <a:r>
              <a:rPr lang="nl-NL" sz="2400" b="1" dirty="0" smtClean="0">
                <a:solidFill>
                  <a:schemeClr val="bg1">
                    <a:lumMod val="65000"/>
                  </a:schemeClr>
                </a:solidFill>
              </a:rPr>
              <a:t>onbeschaamd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aankloppen bij een goede vriend</a:t>
            </a:r>
          </a:p>
          <a:p>
            <a:pPr marL="457200" indent="-457200">
              <a:buAutoNum type="arabicParenR" startAt="2"/>
              <a:defRPr/>
            </a:pP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God geeft altijd iets</a:t>
            </a:r>
          </a:p>
          <a:p>
            <a:pPr marL="0" indent="0">
              <a:buNone/>
              <a:defRPr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540000" indent="-540000">
              <a:buFont typeface="+mj-lt"/>
              <a:buAutoNum type="arabicParenR" startAt="4"/>
              <a:defRPr/>
            </a:pPr>
            <a:r>
              <a:rPr lang="nl-NL" sz="3600" dirty="0" smtClean="0">
                <a:solidFill>
                  <a:schemeClr val="bg1"/>
                </a:solidFill>
              </a:rPr>
              <a:t>God geeft zijn Heilige Geest aan wie tot Hem bidt.</a:t>
            </a:r>
            <a:endParaRPr lang="nl-NL" sz="36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2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4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39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i="1" dirty="0" smtClean="0">
                <a:solidFill>
                  <a:schemeClr val="bg1"/>
                </a:solidFill>
              </a:rPr>
              <a:t>Bidden vindt plaats in de </a:t>
            </a:r>
            <a:r>
              <a:rPr lang="nl-NL" sz="3300" b="1" i="1" dirty="0" smtClean="0">
                <a:solidFill>
                  <a:schemeClr val="bg1"/>
                </a:solidFill>
              </a:rPr>
              <a:t>intimiteit</a:t>
            </a:r>
            <a:r>
              <a:rPr lang="nl-NL" sz="3300" i="1" dirty="0" smtClean="0">
                <a:solidFill>
                  <a:schemeClr val="bg1"/>
                </a:solidFill>
              </a:rPr>
              <a:t> van je </a:t>
            </a:r>
            <a:r>
              <a:rPr lang="nl-NL" sz="3300" b="1" i="1" dirty="0" smtClean="0">
                <a:solidFill>
                  <a:schemeClr val="bg1"/>
                </a:solidFill>
              </a:rPr>
              <a:t>relatie</a:t>
            </a:r>
            <a:r>
              <a:rPr lang="nl-NL" sz="3300" i="1" dirty="0" smtClean="0">
                <a:solidFill>
                  <a:schemeClr val="bg1"/>
                </a:solidFill>
              </a:rPr>
              <a:t> met God.</a:t>
            </a:r>
            <a:endParaRPr lang="nl-NL" sz="48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82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39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i="1" dirty="0" smtClean="0">
                <a:solidFill>
                  <a:schemeClr val="bg1"/>
                </a:solidFill>
              </a:rPr>
              <a:t>Erop vertrouwen dat God dichtbij is en dingen kan en wil en zal doen in deze wereld.</a:t>
            </a:r>
            <a:endParaRPr lang="nl-NL" sz="48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1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Het ‘Onze Vader’</a:t>
            </a:r>
          </a:p>
          <a:p>
            <a:pPr marL="0" indent="0">
              <a:buNone/>
              <a:defRPr/>
            </a:pPr>
            <a:endParaRPr lang="nl-NL" sz="39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i="1" dirty="0" smtClean="0">
                <a:solidFill>
                  <a:schemeClr val="bg1"/>
                </a:solidFill>
              </a:rPr>
              <a:t>Bede 1-3</a:t>
            </a:r>
          </a:p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 maakt Gods zaak tot jouw zaak</a:t>
            </a:r>
          </a:p>
          <a:p>
            <a:pPr marL="0" indent="0">
              <a:buNone/>
              <a:defRPr/>
            </a:pPr>
            <a:endParaRPr lang="nl-NL" sz="39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300" i="1" dirty="0">
                <a:solidFill>
                  <a:schemeClr val="bg1"/>
                </a:solidFill>
              </a:rPr>
              <a:t>Bede </a:t>
            </a:r>
            <a:r>
              <a:rPr lang="nl-NL" sz="3300" i="1" dirty="0" smtClean="0">
                <a:solidFill>
                  <a:schemeClr val="bg1"/>
                </a:solidFill>
              </a:rPr>
              <a:t>4-6</a:t>
            </a:r>
            <a:endParaRPr lang="nl-NL" sz="3300" i="1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4400" dirty="0" smtClean="0">
                <a:solidFill>
                  <a:schemeClr val="bg1"/>
                </a:solidFill>
              </a:rPr>
              <a:t>Je </a:t>
            </a:r>
            <a:r>
              <a:rPr lang="nl-NL" sz="4400" dirty="0">
                <a:solidFill>
                  <a:schemeClr val="bg1"/>
                </a:solidFill>
              </a:rPr>
              <a:t>maakt jouw zaak </a:t>
            </a:r>
            <a:r>
              <a:rPr lang="nl-NL" sz="4400" dirty="0" smtClean="0">
                <a:solidFill>
                  <a:schemeClr val="bg1"/>
                </a:solidFill>
              </a:rPr>
              <a:t>tot Gods zaak</a:t>
            </a:r>
            <a:endParaRPr lang="nl-NL" sz="48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</a:rPr>
              <a:t>1)   Het Onze Vader</a:t>
            </a:r>
          </a:p>
          <a:p>
            <a:pPr marL="0" indent="0">
              <a:buNone/>
              <a:defRPr/>
            </a:pPr>
            <a:endParaRPr lang="nl-NL" sz="2400" i="1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dirty="0" smtClean="0">
                <a:solidFill>
                  <a:schemeClr val="bg1"/>
                </a:solidFill>
              </a:rPr>
              <a:t>2) Bidden is als:</a:t>
            </a:r>
          </a:p>
          <a:p>
            <a:pPr marL="400050" lvl="1" indent="0">
              <a:buNone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onbeschaamd </a:t>
            </a:r>
            <a:r>
              <a:rPr lang="nl-NL" sz="3200" dirty="0" smtClean="0">
                <a:solidFill>
                  <a:schemeClr val="bg1"/>
                </a:solidFill>
              </a:rPr>
              <a:t>aankloppen bij een goede vriend</a:t>
            </a:r>
            <a:endParaRPr lang="nl-NL" sz="32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6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-4SUCzd7Glvg/U2oCFUZkiyI/AAAAAAAABAY/QYqB2gVkdeE/s1600/Parable+of+Friend+at+Midnight+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37938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0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1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600" dirty="0" smtClean="0">
                <a:solidFill>
                  <a:schemeClr val="bg1"/>
                </a:solidFill>
              </a:rPr>
              <a:t>Je krijgt ook echt iets als je bidt.</a:t>
            </a:r>
            <a:endParaRPr lang="nl-NL" sz="44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5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580726"/>
            <a:ext cx="3833259" cy="480060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Jezus</a:t>
            </a:r>
            <a:r>
              <a:rPr lang="nl-NL" sz="3900" dirty="0">
                <a:solidFill>
                  <a:schemeClr val="bg1"/>
                </a:solidFill>
              </a:rPr>
              <a:t> </a:t>
            </a:r>
            <a:r>
              <a:rPr lang="nl-NL" sz="3900" dirty="0" smtClean="0">
                <a:solidFill>
                  <a:schemeClr val="bg1"/>
                </a:solidFill>
              </a:rPr>
              <a:t>leert ons:</a:t>
            </a:r>
          </a:p>
          <a:p>
            <a:pPr marL="0" indent="0">
              <a:buNone/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nl-NL" sz="3600" dirty="0" smtClean="0">
                <a:solidFill>
                  <a:schemeClr val="bg1"/>
                </a:solidFill>
              </a:rPr>
              <a:t>Vol verwachting te bidden.</a:t>
            </a:r>
            <a:endParaRPr lang="nl-NL" sz="44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http://www.licap.be/images/covers/cover_12408317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08" y="0"/>
            <a:ext cx="48466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145</Words>
  <Application>Microsoft Office PowerPoint</Application>
  <PresentationFormat>Diavoorstelling (4:3)</PresentationFormat>
  <Paragraphs>41</Paragraphs>
  <Slides>12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 van Loon</cp:lastModifiedBy>
  <cp:revision>210</cp:revision>
  <dcterms:created xsi:type="dcterms:W3CDTF">2012-03-17T15:35:40Z</dcterms:created>
  <dcterms:modified xsi:type="dcterms:W3CDTF">2014-11-01T16:36:28Z</dcterms:modified>
</cp:coreProperties>
</file>