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21" r:id="rId2"/>
    <p:sldId id="322" r:id="rId3"/>
    <p:sldId id="323" r:id="rId4"/>
    <p:sldId id="311" r:id="rId5"/>
    <p:sldId id="324" r:id="rId6"/>
    <p:sldId id="325" r:id="rId7"/>
    <p:sldId id="326" r:id="rId8"/>
    <p:sldId id="327" r:id="rId9"/>
    <p:sldId id="328" r:id="rId10"/>
    <p:sldId id="329" r:id="rId11"/>
    <p:sldId id="330" r:id="rId12"/>
    <p:sldId id="331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18" autoAdjust="0"/>
  </p:normalViewPr>
  <p:slideViewPr>
    <p:cSldViewPr>
      <p:cViewPr varScale="1">
        <p:scale>
          <a:sx n="88" d="100"/>
          <a:sy n="88" d="100"/>
        </p:scale>
        <p:origin x="96" y="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F7F25-B8B5-4CEC-95A6-3864A183C792}" type="datetimeFigureOut">
              <a:rPr lang="nl-NL" smtClean="0"/>
              <a:pPr/>
              <a:t>1-11-2014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DE6C34-A6E2-4D8E-91B5-5355F1C7E12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572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9776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6761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7956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13744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73741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91742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8468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1-11-2014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1-11-2014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1-11-2014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1-11-2014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1-11-2014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1-11-2014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1-11-2014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1-11-2014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1-11-2014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1-11-2014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1-11-2014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51DA3-EC89-4258-B3AF-9FEA5B3EEA34}" type="datetimeFigureOut">
              <a:rPr lang="nl-NL" smtClean="0"/>
              <a:pPr/>
              <a:t>1-11-2014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licap.be/images/covers/cover_12408317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908" y="0"/>
            <a:ext cx="484664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580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814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404664"/>
            <a:ext cx="4110947" cy="5976663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nl-NL" sz="3900" dirty="0" smtClean="0">
                <a:solidFill>
                  <a:schemeClr val="bg1"/>
                </a:solidFill>
              </a:rPr>
              <a:t>Jezus</a:t>
            </a:r>
            <a:r>
              <a:rPr lang="nl-NL" sz="3900" dirty="0">
                <a:solidFill>
                  <a:schemeClr val="bg1"/>
                </a:solidFill>
              </a:rPr>
              <a:t> </a:t>
            </a:r>
            <a:r>
              <a:rPr lang="nl-NL" sz="3900" dirty="0" smtClean="0">
                <a:solidFill>
                  <a:schemeClr val="bg1"/>
                </a:solidFill>
              </a:rPr>
              <a:t>leert ons:</a:t>
            </a:r>
          </a:p>
          <a:p>
            <a:pPr marL="0" indent="0">
              <a:buNone/>
              <a:defRPr/>
            </a:pPr>
            <a:endParaRPr lang="nl-NL" sz="1200" dirty="0" smtClean="0">
              <a:solidFill>
                <a:schemeClr val="bg1"/>
              </a:solidFill>
            </a:endParaRPr>
          </a:p>
          <a:p>
            <a:pPr marL="0" indent="0">
              <a:buNone/>
              <a:defRPr/>
            </a:pPr>
            <a:r>
              <a:rPr lang="nl-NL" sz="2400" dirty="0" smtClean="0">
                <a:solidFill>
                  <a:schemeClr val="bg1">
                    <a:lumMod val="65000"/>
                  </a:schemeClr>
                </a:solidFill>
              </a:rPr>
              <a:t>1)   Het Onze Vader</a:t>
            </a:r>
          </a:p>
          <a:p>
            <a:pPr marL="457200" indent="-457200">
              <a:buAutoNum type="arabicParenR" startAt="2"/>
              <a:defRPr/>
            </a:pPr>
            <a:r>
              <a:rPr lang="nl-NL" sz="2400" dirty="0" smtClean="0">
                <a:solidFill>
                  <a:schemeClr val="bg1">
                    <a:lumMod val="65000"/>
                  </a:schemeClr>
                </a:solidFill>
              </a:rPr>
              <a:t>Bidden is als: </a:t>
            </a:r>
            <a:r>
              <a:rPr lang="nl-NL" sz="2400" b="1" dirty="0" smtClean="0">
                <a:solidFill>
                  <a:schemeClr val="bg1">
                    <a:lumMod val="65000"/>
                  </a:schemeClr>
                </a:solidFill>
              </a:rPr>
              <a:t>onbeschaamd </a:t>
            </a:r>
            <a:r>
              <a:rPr lang="nl-NL" sz="2400" dirty="0" smtClean="0">
                <a:solidFill>
                  <a:schemeClr val="bg1">
                    <a:lumMod val="65000"/>
                  </a:schemeClr>
                </a:solidFill>
              </a:rPr>
              <a:t>aankloppen bij een goede vriend</a:t>
            </a:r>
          </a:p>
          <a:p>
            <a:pPr marL="457200" indent="-457200">
              <a:buAutoNum type="arabicParenR" startAt="2"/>
              <a:defRPr/>
            </a:pPr>
            <a:r>
              <a:rPr lang="nl-NL" sz="2400" dirty="0" smtClean="0">
                <a:solidFill>
                  <a:schemeClr val="bg1">
                    <a:lumMod val="65000"/>
                  </a:schemeClr>
                </a:solidFill>
              </a:rPr>
              <a:t>God geeft altijd iets</a:t>
            </a:r>
          </a:p>
          <a:p>
            <a:pPr marL="0" indent="0">
              <a:buNone/>
              <a:defRPr/>
            </a:pPr>
            <a:endParaRPr lang="nl-NL" sz="3600" dirty="0" smtClean="0">
              <a:solidFill>
                <a:schemeClr val="bg1"/>
              </a:solidFill>
            </a:endParaRPr>
          </a:p>
          <a:p>
            <a:pPr marL="540000" indent="-540000">
              <a:buFont typeface="+mj-lt"/>
              <a:buAutoNum type="arabicParenR" startAt="4"/>
              <a:defRPr/>
            </a:pPr>
            <a:r>
              <a:rPr lang="nl-NL" sz="3600" dirty="0" smtClean="0">
                <a:solidFill>
                  <a:schemeClr val="bg1"/>
                </a:solidFill>
              </a:rPr>
              <a:t>God geeft zijn Heilige Geest aan wie tot Hem bidt.</a:t>
            </a:r>
            <a:endParaRPr lang="nl-NL" sz="3600" dirty="0">
              <a:solidFill>
                <a:schemeClr val="bg1"/>
              </a:solidFill>
            </a:endParaRPr>
          </a:p>
          <a:p>
            <a:pPr marL="0" indent="0">
              <a:buNone/>
              <a:defRPr/>
            </a:pPr>
            <a:endParaRPr lang="nl-NL" sz="4300" dirty="0" smtClean="0">
              <a:solidFill>
                <a:schemeClr val="bg1"/>
              </a:solidFill>
            </a:endParaRPr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636712" y="3789040"/>
            <a:ext cx="8507288" cy="1684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4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2" descr="http://www.licap.be/images/covers/cover_124083170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908" y="0"/>
            <a:ext cx="484664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428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licap.be/images/covers/cover_12408317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908" y="0"/>
            <a:ext cx="484664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341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1580726"/>
            <a:ext cx="3833259" cy="4800601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nl-NL" sz="3900" dirty="0" smtClean="0">
                <a:solidFill>
                  <a:schemeClr val="bg1"/>
                </a:solidFill>
              </a:rPr>
              <a:t>Jezus</a:t>
            </a:r>
            <a:r>
              <a:rPr lang="nl-NL" sz="3900" dirty="0">
                <a:solidFill>
                  <a:schemeClr val="bg1"/>
                </a:solidFill>
              </a:rPr>
              <a:t> </a:t>
            </a:r>
            <a:r>
              <a:rPr lang="nl-NL" sz="3900" dirty="0" smtClean="0">
                <a:solidFill>
                  <a:schemeClr val="bg1"/>
                </a:solidFill>
              </a:rPr>
              <a:t>leert ons:</a:t>
            </a:r>
          </a:p>
          <a:p>
            <a:pPr marL="0" indent="0">
              <a:buNone/>
              <a:defRPr/>
            </a:pPr>
            <a:endParaRPr lang="nl-NL" sz="3900" dirty="0" smtClean="0">
              <a:solidFill>
                <a:schemeClr val="bg1"/>
              </a:solidFill>
            </a:endParaRPr>
          </a:p>
          <a:p>
            <a:pPr marL="0" indent="0">
              <a:buNone/>
              <a:defRPr/>
            </a:pPr>
            <a:r>
              <a:rPr lang="nl-NL" sz="3300" i="1" dirty="0" smtClean="0">
                <a:solidFill>
                  <a:schemeClr val="bg1"/>
                </a:solidFill>
              </a:rPr>
              <a:t>Bidden vindt plaats in de </a:t>
            </a:r>
            <a:r>
              <a:rPr lang="nl-NL" sz="3300" b="1" i="1" dirty="0" smtClean="0">
                <a:solidFill>
                  <a:schemeClr val="bg1"/>
                </a:solidFill>
              </a:rPr>
              <a:t>intimiteit</a:t>
            </a:r>
            <a:r>
              <a:rPr lang="nl-NL" sz="3300" i="1" dirty="0" smtClean="0">
                <a:solidFill>
                  <a:schemeClr val="bg1"/>
                </a:solidFill>
              </a:rPr>
              <a:t> van je </a:t>
            </a:r>
            <a:r>
              <a:rPr lang="nl-NL" sz="3300" b="1" i="1" dirty="0" smtClean="0">
                <a:solidFill>
                  <a:schemeClr val="bg1"/>
                </a:solidFill>
              </a:rPr>
              <a:t>relatie</a:t>
            </a:r>
            <a:r>
              <a:rPr lang="nl-NL" sz="3300" i="1" dirty="0" smtClean="0">
                <a:solidFill>
                  <a:schemeClr val="bg1"/>
                </a:solidFill>
              </a:rPr>
              <a:t> met God.</a:t>
            </a:r>
            <a:endParaRPr lang="nl-NL" sz="4800" dirty="0">
              <a:solidFill>
                <a:schemeClr val="bg1"/>
              </a:solidFill>
            </a:endParaRPr>
          </a:p>
          <a:p>
            <a:pPr marL="0" indent="0">
              <a:buNone/>
              <a:defRPr/>
            </a:pPr>
            <a:endParaRPr lang="nl-NL" sz="4300" dirty="0" smtClean="0">
              <a:solidFill>
                <a:schemeClr val="bg1"/>
              </a:solidFill>
            </a:endParaRPr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636712" y="3789040"/>
            <a:ext cx="8507288" cy="1684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4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2" descr="http://www.licap.be/images/covers/cover_124083170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908" y="0"/>
            <a:ext cx="484664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782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1580726"/>
            <a:ext cx="3833259" cy="4800601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nl-NL" sz="3900" dirty="0" smtClean="0">
                <a:solidFill>
                  <a:schemeClr val="bg1"/>
                </a:solidFill>
              </a:rPr>
              <a:t>Jezus</a:t>
            </a:r>
            <a:r>
              <a:rPr lang="nl-NL" sz="3900" dirty="0">
                <a:solidFill>
                  <a:schemeClr val="bg1"/>
                </a:solidFill>
              </a:rPr>
              <a:t> </a:t>
            </a:r>
            <a:r>
              <a:rPr lang="nl-NL" sz="3900" dirty="0" smtClean="0">
                <a:solidFill>
                  <a:schemeClr val="bg1"/>
                </a:solidFill>
              </a:rPr>
              <a:t>leert ons:</a:t>
            </a:r>
          </a:p>
          <a:p>
            <a:pPr marL="0" indent="0">
              <a:buNone/>
              <a:defRPr/>
            </a:pPr>
            <a:endParaRPr lang="nl-NL" sz="3900" dirty="0" smtClean="0">
              <a:solidFill>
                <a:schemeClr val="bg1"/>
              </a:solidFill>
            </a:endParaRPr>
          </a:p>
          <a:p>
            <a:pPr marL="0" indent="0">
              <a:buNone/>
              <a:defRPr/>
            </a:pPr>
            <a:r>
              <a:rPr lang="nl-NL" sz="3300" i="1" dirty="0" smtClean="0">
                <a:solidFill>
                  <a:schemeClr val="bg1"/>
                </a:solidFill>
              </a:rPr>
              <a:t>Erop vertrouwen dat God dichtbij is en dingen kan en wil en zal doen in deze wereld.</a:t>
            </a:r>
            <a:endParaRPr lang="nl-NL" sz="4800" dirty="0">
              <a:solidFill>
                <a:schemeClr val="bg1"/>
              </a:solidFill>
            </a:endParaRPr>
          </a:p>
          <a:p>
            <a:pPr marL="0" indent="0">
              <a:buNone/>
              <a:defRPr/>
            </a:pPr>
            <a:endParaRPr lang="nl-NL" sz="4300" dirty="0" smtClean="0">
              <a:solidFill>
                <a:schemeClr val="bg1"/>
              </a:solidFill>
            </a:endParaRPr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636712" y="3789040"/>
            <a:ext cx="8507288" cy="1684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4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2" descr="http://www.licap.be/images/covers/cover_124083170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908" y="0"/>
            <a:ext cx="484664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816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1580726"/>
            <a:ext cx="3833259" cy="480060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  <a:defRPr/>
            </a:pPr>
            <a:r>
              <a:rPr lang="nl-NL" sz="3900" dirty="0" smtClean="0">
                <a:solidFill>
                  <a:schemeClr val="bg1"/>
                </a:solidFill>
              </a:rPr>
              <a:t>Het ‘Onze Vader’</a:t>
            </a:r>
          </a:p>
          <a:p>
            <a:pPr marL="0" indent="0">
              <a:buNone/>
              <a:defRPr/>
            </a:pPr>
            <a:endParaRPr lang="nl-NL" sz="3900" dirty="0" smtClean="0">
              <a:solidFill>
                <a:schemeClr val="bg1"/>
              </a:solidFill>
            </a:endParaRPr>
          </a:p>
          <a:p>
            <a:pPr marL="0" indent="0">
              <a:buNone/>
              <a:defRPr/>
            </a:pPr>
            <a:r>
              <a:rPr lang="nl-NL" sz="3300" i="1" dirty="0" smtClean="0">
                <a:solidFill>
                  <a:schemeClr val="bg1"/>
                </a:solidFill>
              </a:rPr>
              <a:t>Bede 1-3</a:t>
            </a:r>
          </a:p>
          <a:p>
            <a:pPr marL="0" indent="0">
              <a:buNone/>
              <a:defRPr/>
            </a:pPr>
            <a:r>
              <a:rPr lang="nl-NL" sz="3900" dirty="0" smtClean="0">
                <a:solidFill>
                  <a:schemeClr val="bg1"/>
                </a:solidFill>
              </a:rPr>
              <a:t>Je maakt Gods zaak tot jouw zaak</a:t>
            </a:r>
          </a:p>
          <a:p>
            <a:pPr marL="0" indent="0">
              <a:buNone/>
              <a:defRPr/>
            </a:pPr>
            <a:endParaRPr lang="nl-NL" sz="3900" dirty="0" smtClean="0">
              <a:solidFill>
                <a:schemeClr val="bg1"/>
              </a:solidFill>
            </a:endParaRPr>
          </a:p>
          <a:p>
            <a:pPr marL="0" indent="0">
              <a:buNone/>
              <a:defRPr/>
            </a:pPr>
            <a:r>
              <a:rPr lang="nl-NL" sz="3300" i="1" dirty="0">
                <a:solidFill>
                  <a:schemeClr val="bg1"/>
                </a:solidFill>
              </a:rPr>
              <a:t>Bede </a:t>
            </a:r>
            <a:r>
              <a:rPr lang="nl-NL" sz="3300" i="1" dirty="0" smtClean="0">
                <a:solidFill>
                  <a:schemeClr val="bg1"/>
                </a:solidFill>
              </a:rPr>
              <a:t>4-6</a:t>
            </a:r>
            <a:endParaRPr lang="nl-NL" sz="3300" i="1" dirty="0">
              <a:solidFill>
                <a:schemeClr val="bg1"/>
              </a:solidFill>
            </a:endParaRPr>
          </a:p>
          <a:p>
            <a:pPr marL="0" indent="0">
              <a:buNone/>
              <a:defRPr/>
            </a:pPr>
            <a:r>
              <a:rPr lang="nl-NL" sz="4400" dirty="0" smtClean="0">
                <a:solidFill>
                  <a:schemeClr val="bg1"/>
                </a:solidFill>
              </a:rPr>
              <a:t>Je </a:t>
            </a:r>
            <a:r>
              <a:rPr lang="nl-NL" sz="4400" dirty="0">
                <a:solidFill>
                  <a:schemeClr val="bg1"/>
                </a:solidFill>
              </a:rPr>
              <a:t>maakt jouw zaak </a:t>
            </a:r>
            <a:r>
              <a:rPr lang="nl-NL" sz="4400" dirty="0" smtClean="0">
                <a:solidFill>
                  <a:schemeClr val="bg1"/>
                </a:solidFill>
              </a:rPr>
              <a:t>tot Gods zaak</a:t>
            </a:r>
            <a:endParaRPr lang="nl-NL" sz="4800" dirty="0">
              <a:solidFill>
                <a:schemeClr val="bg1"/>
              </a:solidFill>
            </a:endParaRPr>
          </a:p>
          <a:p>
            <a:pPr marL="0" indent="0">
              <a:buNone/>
              <a:defRPr/>
            </a:pPr>
            <a:endParaRPr lang="nl-NL" sz="4300" dirty="0" smtClean="0">
              <a:solidFill>
                <a:schemeClr val="bg1"/>
              </a:solidFill>
            </a:endParaRPr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636712" y="3789040"/>
            <a:ext cx="8507288" cy="1684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4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2" descr="http://www.licap.be/images/covers/cover_124083170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908" y="0"/>
            <a:ext cx="484664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1580726"/>
            <a:ext cx="3833259" cy="4800601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nl-NL" sz="3900" dirty="0" smtClean="0">
                <a:solidFill>
                  <a:schemeClr val="bg1"/>
                </a:solidFill>
              </a:rPr>
              <a:t>Jezus</a:t>
            </a:r>
            <a:r>
              <a:rPr lang="nl-NL" sz="3900" dirty="0">
                <a:solidFill>
                  <a:schemeClr val="bg1"/>
                </a:solidFill>
              </a:rPr>
              <a:t> </a:t>
            </a:r>
            <a:r>
              <a:rPr lang="nl-NL" sz="3900" dirty="0" smtClean="0">
                <a:solidFill>
                  <a:schemeClr val="bg1"/>
                </a:solidFill>
              </a:rPr>
              <a:t>leert ons:</a:t>
            </a:r>
          </a:p>
          <a:p>
            <a:pPr marL="0" indent="0">
              <a:buNone/>
              <a:defRPr/>
            </a:pPr>
            <a:endParaRPr lang="nl-NL" sz="1200" dirty="0" smtClean="0">
              <a:solidFill>
                <a:schemeClr val="bg1"/>
              </a:solidFill>
            </a:endParaRPr>
          </a:p>
          <a:p>
            <a:pPr marL="0" indent="0">
              <a:buNone/>
              <a:defRPr/>
            </a:pPr>
            <a:r>
              <a:rPr lang="nl-NL" sz="2400" dirty="0" smtClean="0">
                <a:solidFill>
                  <a:schemeClr val="bg1">
                    <a:lumMod val="65000"/>
                  </a:schemeClr>
                </a:solidFill>
              </a:rPr>
              <a:t>1)   Het Onze Vader</a:t>
            </a:r>
          </a:p>
          <a:p>
            <a:pPr marL="0" indent="0">
              <a:buNone/>
              <a:defRPr/>
            </a:pPr>
            <a:endParaRPr lang="nl-NL" sz="2400" i="1" dirty="0" smtClean="0">
              <a:solidFill>
                <a:schemeClr val="bg1"/>
              </a:solidFill>
            </a:endParaRPr>
          </a:p>
          <a:p>
            <a:pPr marL="0" indent="0">
              <a:buNone/>
              <a:defRPr/>
            </a:pPr>
            <a:r>
              <a:rPr lang="nl-NL" dirty="0" smtClean="0">
                <a:solidFill>
                  <a:schemeClr val="bg1"/>
                </a:solidFill>
              </a:rPr>
              <a:t>2) Bidden is als:</a:t>
            </a:r>
          </a:p>
          <a:p>
            <a:pPr marL="400050" lvl="1" indent="0">
              <a:buNone/>
              <a:defRPr/>
            </a:pPr>
            <a:r>
              <a:rPr lang="nl-NL" sz="3200" b="1" dirty="0" smtClean="0">
                <a:solidFill>
                  <a:schemeClr val="bg1"/>
                </a:solidFill>
              </a:rPr>
              <a:t>onbeschaamd </a:t>
            </a:r>
            <a:r>
              <a:rPr lang="nl-NL" sz="3200" dirty="0" smtClean="0">
                <a:solidFill>
                  <a:schemeClr val="bg1"/>
                </a:solidFill>
              </a:rPr>
              <a:t>aankloppen bij een goede vriend</a:t>
            </a:r>
            <a:endParaRPr lang="nl-NL" sz="3200" dirty="0">
              <a:solidFill>
                <a:schemeClr val="bg1"/>
              </a:solidFill>
            </a:endParaRPr>
          </a:p>
          <a:p>
            <a:pPr marL="0" indent="0">
              <a:buNone/>
              <a:defRPr/>
            </a:pPr>
            <a:endParaRPr lang="nl-NL" sz="4300" dirty="0" smtClean="0">
              <a:solidFill>
                <a:schemeClr val="bg1"/>
              </a:solidFill>
            </a:endParaRPr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636712" y="3789040"/>
            <a:ext cx="8507288" cy="1684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4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2" descr="http://www.licap.be/images/covers/cover_124083170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908" y="0"/>
            <a:ext cx="484664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862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3.bp.blogspot.com/-4SUCzd7Glvg/U2oCFUZkiyI/AAAAAAAABAY/QYqB2gVkdeE/s1600/Parable+of+Friend+at+Midnight+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137938" cy="638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605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113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1580726"/>
            <a:ext cx="3833259" cy="4800601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nl-NL" sz="3900" dirty="0" smtClean="0">
                <a:solidFill>
                  <a:schemeClr val="bg1"/>
                </a:solidFill>
              </a:rPr>
              <a:t>Jezus</a:t>
            </a:r>
            <a:r>
              <a:rPr lang="nl-NL" sz="3900" dirty="0">
                <a:solidFill>
                  <a:schemeClr val="bg1"/>
                </a:solidFill>
              </a:rPr>
              <a:t> </a:t>
            </a:r>
            <a:r>
              <a:rPr lang="nl-NL" sz="3900" dirty="0" smtClean="0">
                <a:solidFill>
                  <a:schemeClr val="bg1"/>
                </a:solidFill>
              </a:rPr>
              <a:t>leert ons:</a:t>
            </a:r>
          </a:p>
          <a:p>
            <a:pPr marL="0" indent="0">
              <a:buNone/>
              <a:defRPr/>
            </a:pPr>
            <a:endParaRPr lang="nl-NL" sz="1200" dirty="0" smtClean="0">
              <a:solidFill>
                <a:schemeClr val="bg1"/>
              </a:solidFill>
            </a:endParaRPr>
          </a:p>
          <a:p>
            <a:pPr marL="0" indent="0">
              <a:buNone/>
              <a:defRPr/>
            </a:pPr>
            <a:endParaRPr lang="nl-NL" sz="3600" dirty="0" smtClean="0">
              <a:solidFill>
                <a:schemeClr val="bg1"/>
              </a:solidFill>
            </a:endParaRPr>
          </a:p>
          <a:p>
            <a:pPr marL="0" indent="0">
              <a:buNone/>
              <a:defRPr/>
            </a:pPr>
            <a:r>
              <a:rPr lang="nl-NL" sz="3600" dirty="0" smtClean="0">
                <a:solidFill>
                  <a:schemeClr val="bg1"/>
                </a:solidFill>
              </a:rPr>
              <a:t>Je krijgt ook echt iets als je bidt.</a:t>
            </a:r>
            <a:endParaRPr lang="nl-NL" sz="4400" dirty="0" smtClean="0">
              <a:solidFill>
                <a:schemeClr val="bg1"/>
              </a:solidFill>
            </a:endParaRPr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636712" y="3789040"/>
            <a:ext cx="8507288" cy="1684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4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2" descr="http://www.licap.be/images/covers/cover_124083170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908" y="0"/>
            <a:ext cx="484664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750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1580726"/>
            <a:ext cx="3833259" cy="4800601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nl-NL" sz="3900" dirty="0" smtClean="0">
                <a:solidFill>
                  <a:schemeClr val="bg1"/>
                </a:solidFill>
              </a:rPr>
              <a:t>Jezus</a:t>
            </a:r>
            <a:r>
              <a:rPr lang="nl-NL" sz="3900" dirty="0">
                <a:solidFill>
                  <a:schemeClr val="bg1"/>
                </a:solidFill>
              </a:rPr>
              <a:t> </a:t>
            </a:r>
            <a:r>
              <a:rPr lang="nl-NL" sz="3900" dirty="0" smtClean="0">
                <a:solidFill>
                  <a:schemeClr val="bg1"/>
                </a:solidFill>
              </a:rPr>
              <a:t>leert ons:</a:t>
            </a:r>
          </a:p>
          <a:p>
            <a:pPr marL="0" indent="0">
              <a:buNone/>
              <a:defRPr/>
            </a:pPr>
            <a:endParaRPr lang="nl-NL" sz="1200" dirty="0" smtClean="0">
              <a:solidFill>
                <a:schemeClr val="bg1"/>
              </a:solidFill>
            </a:endParaRPr>
          </a:p>
          <a:p>
            <a:pPr marL="0" indent="0">
              <a:buNone/>
              <a:defRPr/>
            </a:pPr>
            <a:endParaRPr lang="nl-NL" sz="3600" dirty="0" smtClean="0">
              <a:solidFill>
                <a:schemeClr val="bg1"/>
              </a:solidFill>
            </a:endParaRPr>
          </a:p>
          <a:p>
            <a:pPr marL="0" indent="0">
              <a:buNone/>
              <a:defRPr/>
            </a:pPr>
            <a:r>
              <a:rPr lang="nl-NL" sz="3600" dirty="0" smtClean="0">
                <a:solidFill>
                  <a:schemeClr val="bg1"/>
                </a:solidFill>
              </a:rPr>
              <a:t>Vol verwachting te bidden.</a:t>
            </a:r>
            <a:endParaRPr lang="nl-NL" sz="4400" dirty="0" smtClean="0">
              <a:solidFill>
                <a:schemeClr val="bg1"/>
              </a:solidFill>
            </a:endParaRPr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636712" y="3789040"/>
            <a:ext cx="8507288" cy="1684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4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2" descr="http://www.licap.be/images/covers/cover_124083170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908" y="0"/>
            <a:ext cx="484664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18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1888</TotalTime>
  <Words>145</Words>
  <Application>Microsoft Office PowerPoint</Application>
  <PresentationFormat>Diavoorstelling (4:3)</PresentationFormat>
  <Paragraphs>41</Paragraphs>
  <Slides>12</Slides>
  <Notes>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Maarten</dc:creator>
  <cp:lastModifiedBy>Maarten van Loon</cp:lastModifiedBy>
  <cp:revision>210</cp:revision>
  <dcterms:created xsi:type="dcterms:W3CDTF">2012-03-17T15:35:40Z</dcterms:created>
  <dcterms:modified xsi:type="dcterms:W3CDTF">2014-11-01T16:36:28Z</dcterms:modified>
</cp:coreProperties>
</file>