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49" r:id="rId2"/>
    <p:sldId id="345" r:id="rId3"/>
    <p:sldId id="346" r:id="rId4"/>
    <p:sldId id="344" r:id="rId5"/>
    <p:sldId id="350" r:id="rId6"/>
    <p:sldId id="351" r:id="rId7"/>
    <p:sldId id="352" r:id="rId8"/>
    <p:sldId id="354" r:id="rId9"/>
    <p:sldId id="356" r:id="rId10"/>
    <p:sldId id="357" r:id="rId11"/>
    <p:sldId id="355" r:id="rId12"/>
    <p:sldId id="343" r:id="rId13"/>
    <p:sldId id="358" r:id="rId1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26" y="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FCABB4-D6FD-47D4-9D0B-AEB2E3F364F6}" type="datetimeFigureOut">
              <a:rPr lang="nl-NL" smtClean="0"/>
              <a:pPr/>
              <a:t>24-12-2014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96AE94-D783-435F-9085-B13476A3AF7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4330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6AE94-D783-435F-9085-B13476A3AF7D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684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487ED-827C-4175-B385-534E2C74FEEA}" type="datetimeFigureOut">
              <a:rPr lang="nl-NL" smtClean="0"/>
              <a:pPr/>
              <a:t>24-12-2014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EB8D-7050-4E32-A2E2-CC89B8499D3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487ED-827C-4175-B385-534E2C74FEEA}" type="datetimeFigureOut">
              <a:rPr lang="nl-NL" smtClean="0"/>
              <a:pPr/>
              <a:t>24-12-2014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EB8D-7050-4E32-A2E2-CC89B8499D3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487ED-827C-4175-B385-534E2C74FEEA}" type="datetimeFigureOut">
              <a:rPr lang="nl-NL" smtClean="0"/>
              <a:pPr/>
              <a:t>24-12-2014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EB8D-7050-4E32-A2E2-CC89B8499D3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487ED-827C-4175-B385-534E2C74FEEA}" type="datetimeFigureOut">
              <a:rPr lang="nl-NL" smtClean="0"/>
              <a:pPr/>
              <a:t>24-12-2014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EB8D-7050-4E32-A2E2-CC89B8499D3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487ED-827C-4175-B385-534E2C74FEEA}" type="datetimeFigureOut">
              <a:rPr lang="nl-NL" smtClean="0"/>
              <a:pPr/>
              <a:t>24-12-2014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EB8D-7050-4E32-A2E2-CC89B8499D3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487ED-827C-4175-B385-534E2C74FEEA}" type="datetimeFigureOut">
              <a:rPr lang="nl-NL" smtClean="0"/>
              <a:pPr/>
              <a:t>24-12-2014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EB8D-7050-4E32-A2E2-CC89B8499D3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487ED-827C-4175-B385-534E2C74FEEA}" type="datetimeFigureOut">
              <a:rPr lang="nl-NL" smtClean="0"/>
              <a:pPr/>
              <a:t>24-12-2014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EB8D-7050-4E32-A2E2-CC89B8499D3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487ED-827C-4175-B385-534E2C74FEEA}" type="datetimeFigureOut">
              <a:rPr lang="nl-NL" smtClean="0"/>
              <a:pPr/>
              <a:t>24-12-2014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EB8D-7050-4E32-A2E2-CC89B8499D3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487ED-827C-4175-B385-534E2C74FEEA}" type="datetimeFigureOut">
              <a:rPr lang="nl-NL" smtClean="0"/>
              <a:pPr/>
              <a:t>24-12-2014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EB8D-7050-4E32-A2E2-CC89B8499D3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487ED-827C-4175-B385-534E2C74FEEA}" type="datetimeFigureOut">
              <a:rPr lang="nl-NL" smtClean="0"/>
              <a:pPr/>
              <a:t>24-12-2014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EB8D-7050-4E32-A2E2-CC89B8499D3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487ED-827C-4175-B385-534E2C74FEEA}" type="datetimeFigureOut">
              <a:rPr lang="nl-NL" smtClean="0"/>
              <a:pPr/>
              <a:t>24-12-2014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EB8D-7050-4E32-A2E2-CC89B8499D3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487ED-827C-4175-B385-534E2C74FEEA}" type="datetimeFigureOut">
              <a:rPr lang="nl-NL" smtClean="0"/>
              <a:pPr/>
              <a:t>24-12-2014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9EB8D-7050-4E32-A2E2-CC89B8499D3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3.bp.blogspot.com/-0sp21V4yBzg/TuewNkjlRMI/AAAAAAAACok/NATct8rlOEg/s1600/angel%252520and%252520shepher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3"/>
            <a:ext cx="9144000" cy="4357687"/>
          </a:xfrm>
          <a:prstGeom prst="rect">
            <a:avLst/>
          </a:prstGeom>
          <a:noFill/>
        </p:spPr>
      </p:pic>
      <p:sp>
        <p:nvSpPr>
          <p:cNvPr id="3" name="Tekstvak 2"/>
          <p:cNvSpPr txBox="1"/>
          <p:nvPr/>
        </p:nvSpPr>
        <p:spPr>
          <a:xfrm>
            <a:off x="0" y="1844824"/>
            <a:ext cx="51845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err="1" smtClean="0">
                <a:solidFill>
                  <a:schemeClr val="bg1">
                    <a:lumMod val="75000"/>
                  </a:schemeClr>
                </a:solidFill>
              </a:rPr>
              <a:t>Ere</a:t>
            </a:r>
            <a:r>
              <a:rPr lang="nl-NL" sz="3200" dirty="0" smtClean="0">
                <a:solidFill>
                  <a:schemeClr val="bg1">
                    <a:lumMod val="75000"/>
                  </a:schemeClr>
                </a:solidFill>
              </a:rPr>
              <a:t> zij God in de hoge</a:t>
            </a:r>
          </a:p>
          <a:p>
            <a:r>
              <a:rPr lang="nl-NL" sz="3200" dirty="0" smtClean="0">
                <a:solidFill>
                  <a:schemeClr val="bg1">
                    <a:lumMod val="75000"/>
                  </a:schemeClr>
                </a:solidFill>
              </a:rPr>
              <a:t>En vrede op aarde:</a:t>
            </a:r>
          </a:p>
          <a:p>
            <a:r>
              <a:rPr lang="nl-NL" sz="3200" b="1" dirty="0" smtClean="0">
                <a:solidFill>
                  <a:schemeClr val="bg1"/>
                </a:solidFill>
              </a:rPr>
              <a:t>In mensen een welbehagen</a:t>
            </a:r>
            <a:endParaRPr lang="nl-NL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86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logimages.bloggen.be/levend_geloof8/1531313-e8cc964c72af1c0cebe51ff9e915161b.jpg"/>
          <p:cNvPicPr>
            <a:picLocks noChangeAspect="1" noChangeArrowheads="1"/>
          </p:cNvPicPr>
          <p:nvPr/>
        </p:nvPicPr>
        <p:blipFill>
          <a:blip r:embed="rId2" cstate="print"/>
          <a:srcRect l="713" t="556" r="357" b="556"/>
          <a:stretch>
            <a:fillRect/>
          </a:stretch>
        </p:blipFill>
        <p:spPr bwMode="auto">
          <a:xfrm>
            <a:off x="0" y="116632"/>
            <a:ext cx="9144000" cy="5863501"/>
          </a:xfrm>
          <a:prstGeom prst="rect">
            <a:avLst/>
          </a:prstGeom>
          <a:noFill/>
        </p:spPr>
      </p:pic>
      <p:sp>
        <p:nvSpPr>
          <p:cNvPr id="3" name="Tekstvak 2"/>
          <p:cNvSpPr txBox="1"/>
          <p:nvPr/>
        </p:nvSpPr>
        <p:spPr>
          <a:xfrm>
            <a:off x="0" y="6093296"/>
            <a:ext cx="9036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dirty="0" smtClean="0">
                <a:solidFill>
                  <a:schemeClr val="bg1"/>
                </a:solidFill>
              </a:rPr>
              <a:t>Hebr. 2: Jezus </a:t>
            </a:r>
            <a:r>
              <a:rPr lang="nl-NL" sz="3200" i="1" dirty="0" smtClean="0">
                <a:solidFill>
                  <a:schemeClr val="bg1"/>
                </a:solidFill>
              </a:rPr>
              <a:t>moest</a:t>
            </a:r>
            <a:r>
              <a:rPr lang="nl-NL" sz="3200" dirty="0" smtClean="0">
                <a:solidFill>
                  <a:schemeClr val="bg1"/>
                </a:solidFill>
              </a:rPr>
              <a:t> in alles aan ons gelijk worden</a:t>
            </a:r>
            <a:endParaRPr lang="nl-NL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84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418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/>
          <p:cNvGrpSpPr/>
          <p:nvPr/>
        </p:nvGrpSpPr>
        <p:grpSpPr>
          <a:xfrm>
            <a:off x="1187624" y="0"/>
            <a:ext cx="7272808" cy="6858000"/>
            <a:chOff x="1979712" y="1628800"/>
            <a:chExt cx="5616624" cy="4954728"/>
          </a:xfrm>
        </p:grpSpPr>
        <p:grpSp>
          <p:nvGrpSpPr>
            <p:cNvPr id="3" name="Groep 8"/>
            <p:cNvGrpSpPr/>
            <p:nvPr/>
          </p:nvGrpSpPr>
          <p:grpSpPr>
            <a:xfrm>
              <a:off x="1979712" y="1628800"/>
              <a:ext cx="5616624" cy="4954728"/>
              <a:chOff x="1043608" y="0"/>
              <a:chExt cx="7172816" cy="6871560"/>
            </a:xfrm>
          </p:grpSpPr>
          <p:pic>
            <p:nvPicPr>
              <p:cNvPr id="6" name="Picture 5" descr="http://annunaki.nl/trouwen/files/2010/07/rode-loper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043608" y="0"/>
                <a:ext cx="7172816" cy="6871560"/>
              </a:xfrm>
              <a:prstGeom prst="rect">
                <a:avLst/>
              </a:prstGeom>
              <a:noFill/>
            </p:spPr>
          </p:pic>
          <p:sp>
            <p:nvSpPr>
              <p:cNvPr id="7" name="Tekstvak 6"/>
              <p:cNvSpPr txBox="1"/>
              <p:nvPr/>
            </p:nvSpPr>
            <p:spPr>
              <a:xfrm>
                <a:off x="6184128" y="836713"/>
                <a:ext cx="1848379" cy="1060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3200" b="1" dirty="0" smtClean="0"/>
                  <a:t>GOD</a:t>
                </a:r>
                <a:endParaRPr lang="nl-NL" sz="3200" b="1" dirty="0"/>
              </a:p>
            </p:txBody>
          </p:sp>
          <p:sp>
            <p:nvSpPr>
              <p:cNvPr id="8" name="Rechthoek 7"/>
              <p:cNvSpPr/>
              <p:nvPr/>
            </p:nvSpPr>
            <p:spPr>
              <a:xfrm>
                <a:off x="1691680" y="5949280"/>
                <a:ext cx="12218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sz="2800" b="1" dirty="0" smtClean="0"/>
                  <a:t>MENS</a:t>
                </a:r>
                <a:endParaRPr lang="nl-NL" sz="2800" b="1" dirty="0"/>
              </a:p>
            </p:txBody>
          </p:sp>
        </p:grpSp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99992" y="1700808"/>
              <a:ext cx="1042045" cy="15518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55776" y="3322663"/>
              <a:ext cx="1008112" cy="1168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3.bp.blogspot.com/-0sp21V4yBzg/TuewNkjlRMI/AAAAAAAACok/NATct8rlOEg/s1600/angel%252520and%252520shepher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3"/>
            <a:ext cx="9144000" cy="4357687"/>
          </a:xfrm>
          <a:prstGeom prst="rect">
            <a:avLst/>
          </a:prstGeom>
          <a:noFill/>
        </p:spPr>
      </p:pic>
      <p:sp>
        <p:nvSpPr>
          <p:cNvPr id="3" name="Tekstvak 2"/>
          <p:cNvSpPr txBox="1"/>
          <p:nvPr/>
        </p:nvSpPr>
        <p:spPr>
          <a:xfrm>
            <a:off x="0" y="1844824"/>
            <a:ext cx="51845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err="1" smtClean="0">
                <a:solidFill>
                  <a:schemeClr val="bg1">
                    <a:lumMod val="75000"/>
                  </a:schemeClr>
                </a:solidFill>
              </a:rPr>
              <a:t>Ere</a:t>
            </a:r>
            <a:r>
              <a:rPr lang="nl-NL" sz="3200" dirty="0" smtClean="0">
                <a:solidFill>
                  <a:schemeClr val="bg1">
                    <a:lumMod val="75000"/>
                  </a:schemeClr>
                </a:solidFill>
              </a:rPr>
              <a:t> zij God in de hoge</a:t>
            </a:r>
          </a:p>
          <a:p>
            <a:r>
              <a:rPr lang="nl-NL" sz="3200" dirty="0" smtClean="0">
                <a:solidFill>
                  <a:schemeClr val="bg1">
                    <a:lumMod val="75000"/>
                  </a:schemeClr>
                </a:solidFill>
              </a:rPr>
              <a:t>En vrede op aarde:</a:t>
            </a:r>
          </a:p>
          <a:p>
            <a:r>
              <a:rPr lang="nl-NL" sz="3200" b="1" dirty="0" smtClean="0">
                <a:solidFill>
                  <a:schemeClr val="bg1"/>
                </a:solidFill>
              </a:rPr>
              <a:t>In </a:t>
            </a:r>
            <a:r>
              <a:rPr lang="nl-NL" sz="3200" b="1" u="sng" dirty="0" smtClean="0">
                <a:solidFill>
                  <a:schemeClr val="bg1"/>
                </a:solidFill>
              </a:rPr>
              <a:t>mensen</a:t>
            </a:r>
            <a:r>
              <a:rPr lang="nl-NL" sz="3200" b="1" dirty="0" smtClean="0">
                <a:solidFill>
                  <a:schemeClr val="bg1"/>
                </a:solidFill>
              </a:rPr>
              <a:t> een welbehagen</a:t>
            </a:r>
            <a:endParaRPr lang="nl-NL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56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498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ic2.parool.nl/static/photo/2011/10/8/10/20110309132711/media_xl_5549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517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92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logimages.bloggen.be/levend_geloof8/1531313-e8cc964c72af1c0cebe51ff9e915161b.jpg"/>
          <p:cNvPicPr>
            <a:picLocks noChangeAspect="1" noChangeArrowheads="1"/>
          </p:cNvPicPr>
          <p:nvPr/>
        </p:nvPicPr>
        <p:blipFill>
          <a:blip r:embed="rId2" cstate="print"/>
          <a:srcRect l="713" t="556" r="357" b="556"/>
          <a:stretch>
            <a:fillRect/>
          </a:stretch>
        </p:blipFill>
        <p:spPr bwMode="auto">
          <a:xfrm>
            <a:off x="0" y="0"/>
            <a:ext cx="9144000" cy="5863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751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3.bp.blogspot.com/-0sp21V4yBzg/TuewNkjlRMI/AAAAAAAACok/NATct8rlOEg/s1600/angel%252520and%252520shepher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3"/>
            <a:ext cx="9144000" cy="4357687"/>
          </a:xfrm>
          <a:prstGeom prst="rect">
            <a:avLst/>
          </a:prstGeom>
          <a:noFill/>
        </p:spPr>
      </p:pic>
      <p:sp>
        <p:nvSpPr>
          <p:cNvPr id="3" name="Tekstvak 2"/>
          <p:cNvSpPr txBox="1"/>
          <p:nvPr/>
        </p:nvSpPr>
        <p:spPr>
          <a:xfrm>
            <a:off x="0" y="1844824"/>
            <a:ext cx="51845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err="1" smtClean="0">
                <a:solidFill>
                  <a:schemeClr val="bg1">
                    <a:lumMod val="75000"/>
                  </a:schemeClr>
                </a:solidFill>
              </a:rPr>
              <a:t>Ere</a:t>
            </a:r>
            <a:r>
              <a:rPr lang="nl-NL" sz="3200" dirty="0" smtClean="0">
                <a:solidFill>
                  <a:schemeClr val="bg1">
                    <a:lumMod val="75000"/>
                  </a:schemeClr>
                </a:solidFill>
              </a:rPr>
              <a:t> zij God in de hoge</a:t>
            </a:r>
          </a:p>
          <a:p>
            <a:r>
              <a:rPr lang="nl-NL" sz="3200" dirty="0" smtClean="0">
                <a:solidFill>
                  <a:schemeClr val="bg1">
                    <a:lumMod val="75000"/>
                  </a:schemeClr>
                </a:solidFill>
              </a:rPr>
              <a:t>En vrede op aarde:</a:t>
            </a:r>
          </a:p>
          <a:p>
            <a:r>
              <a:rPr lang="nl-NL" sz="3200" b="1" dirty="0" smtClean="0">
                <a:solidFill>
                  <a:schemeClr val="bg1"/>
                </a:solidFill>
              </a:rPr>
              <a:t>In </a:t>
            </a:r>
            <a:r>
              <a:rPr lang="nl-NL" sz="3200" b="1" u="sng" dirty="0" smtClean="0">
                <a:solidFill>
                  <a:schemeClr val="bg1"/>
                </a:solidFill>
              </a:rPr>
              <a:t>mensen</a:t>
            </a:r>
            <a:r>
              <a:rPr lang="nl-NL" sz="3200" b="1" dirty="0" smtClean="0">
                <a:solidFill>
                  <a:schemeClr val="bg1"/>
                </a:solidFill>
              </a:rPr>
              <a:t> een welbehagen</a:t>
            </a:r>
            <a:endParaRPr lang="nl-NL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4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2462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logimages.bloggen.be/levend_geloof8/1531313-e8cc964c72af1c0cebe51ff9e915161b.jpg"/>
          <p:cNvPicPr>
            <a:picLocks noChangeAspect="1" noChangeArrowheads="1"/>
          </p:cNvPicPr>
          <p:nvPr/>
        </p:nvPicPr>
        <p:blipFill>
          <a:blip r:embed="rId2" cstate="print"/>
          <a:srcRect l="713" t="556" r="357" b="556"/>
          <a:stretch>
            <a:fillRect/>
          </a:stretch>
        </p:blipFill>
        <p:spPr bwMode="auto">
          <a:xfrm>
            <a:off x="0" y="23732"/>
            <a:ext cx="9144000" cy="5863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470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020"/>
            <a:ext cx="9126595" cy="6096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658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logimages.bloggen.be/levend_geloof8/1531313-e8cc964c72af1c0cebe51ff9e915161b.jpg"/>
          <p:cNvPicPr>
            <a:picLocks noChangeAspect="1" noChangeArrowheads="1"/>
          </p:cNvPicPr>
          <p:nvPr/>
        </p:nvPicPr>
        <p:blipFill>
          <a:blip r:embed="rId2" cstate="print"/>
          <a:srcRect l="713" t="556" r="357" b="556"/>
          <a:stretch>
            <a:fillRect/>
          </a:stretch>
        </p:blipFill>
        <p:spPr bwMode="auto">
          <a:xfrm>
            <a:off x="0" y="116632"/>
            <a:ext cx="9144000" cy="5863501"/>
          </a:xfrm>
          <a:prstGeom prst="rect">
            <a:avLst/>
          </a:prstGeom>
          <a:noFill/>
        </p:spPr>
      </p:pic>
      <p:sp>
        <p:nvSpPr>
          <p:cNvPr id="3" name="Tekstvak 2"/>
          <p:cNvSpPr txBox="1"/>
          <p:nvPr/>
        </p:nvSpPr>
        <p:spPr>
          <a:xfrm>
            <a:off x="2267744" y="6093296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dirty="0" err="1" smtClean="0">
                <a:solidFill>
                  <a:schemeClr val="bg1"/>
                </a:solidFill>
              </a:rPr>
              <a:t>Immanuël</a:t>
            </a:r>
            <a:r>
              <a:rPr lang="nl-NL" sz="3200" dirty="0" smtClean="0">
                <a:solidFill>
                  <a:schemeClr val="bg1"/>
                </a:solidFill>
              </a:rPr>
              <a:t>: God bij ons</a:t>
            </a:r>
            <a:endParaRPr lang="nl-NL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79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885</TotalTime>
  <Words>65</Words>
  <Application>Microsoft Office PowerPoint</Application>
  <PresentationFormat>Diavoorstelling (4:3)</PresentationFormat>
  <Paragraphs>14</Paragraphs>
  <Slides>13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Office-thema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Lezen in het Nieuwe Testament</dc:title>
  <dc:creator>Maarten</dc:creator>
  <cp:lastModifiedBy>Maarten van Loon</cp:lastModifiedBy>
  <cp:revision>99</cp:revision>
  <dcterms:created xsi:type="dcterms:W3CDTF">2011-09-27T08:29:36Z</dcterms:created>
  <dcterms:modified xsi:type="dcterms:W3CDTF">2014-12-24T11:07:19Z</dcterms:modified>
</cp:coreProperties>
</file>