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57" r:id="rId3"/>
    <p:sldId id="268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7F25-B8B5-4CEC-95A6-3864A183C792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6C34-A6E2-4D8E-91B5-5355F1C7E12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1DA3-EC89-4258-B3AF-9FEA5B3EEA34}" type="datetimeFigureOut">
              <a:rPr lang="nl-NL" smtClean="0"/>
              <a:pPr/>
              <a:t>7-4-2012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5301208"/>
            <a:ext cx="7772400" cy="965969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De Heer is waarlijk opgestaan!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76671"/>
            <a:ext cx="6384554" cy="448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1. </a:t>
            </a:r>
            <a:r>
              <a:rPr lang="nl-NL" b="1" dirty="0" smtClean="0">
                <a:solidFill>
                  <a:schemeClr val="bg1"/>
                </a:solidFill>
              </a:rPr>
              <a:t>Tekenen van de opstanding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Goede vrijdag: lijden en sterven.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Dat past nog in ons bevattingsvermogen.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Opstanding uit de dood? Onvoorstelbaar.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Hart van het Evangelie: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Wat niet kan, kan toch!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7576" y="4175253"/>
            <a:ext cx="3816424" cy="268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1. </a:t>
            </a:r>
            <a:r>
              <a:rPr lang="nl-NL" b="1" dirty="0" smtClean="0">
                <a:solidFill>
                  <a:schemeClr val="bg1"/>
                </a:solidFill>
              </a:rPr>
              <a:t>Tekenen van de opstanding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Het eerste teken: de engelen bij het graf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Het tweede teken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De linnen doeken alsof Jezus er nog in ligt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De hoofddoek: nog in de vorm van Jezus’ hoofd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Een opengesprongen cocon die achtergelaten is.</a:t>
            </a:r>
          </a:p>
          <a:p>
            <a:pPr lvl="1"/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Het derde teken: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Gestorven heiligen leven weer!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Tekenen voor toen en nu.</a:t>
            </a:r>
            <a:endParaRPr lang="nl-NL" dirty="0" smtClean="0">
              <a:solidFill>
                <a:schemeClr val="bg1"/>
              </a:solidFill>
            </a:endParaRPr>
          </a:p>
          <a:p>
            <a:endParaRPr lang="nl-NL" dirty="0" smtClean="0">
              <a:solidFill>
                <a:schemeClr val="bg1"/>
              </a:solidFill>
            </a:endParaRPr>
          </a:p>
        </p:txBody>
      </p:sp>
      <p:pic>
        <p:nvPicPr>
          <p:cNvPr id="37892" name="Picture 4" descr="http://www.marypages.com/Easter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435660"/>
            <a:ext cx="3275856" cy="220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2. Geloof in de opstanding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Volgorde: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Tekenen – geloof – Jezus zien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Eerst geloven, dan zien.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Zalig die geloven zonder te zien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Eerst het besef: bij Hem is alles mogelijk!</a:t>
            </a:r>
          </a:p>
          <a:p>
            <a:pPr lvl="1"/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‘Lijdensaankondiging’ als verder bewijs: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Opstanding al genoemd!</a:t>
            </a:r>
            <a:endParaRPr lang="nl-NL" dirty="0" smtClean="0">
              <a:solidFill>
                <a:schemeClr val="bg1"/>
              </a:solidFill>
            </a:endParaRP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Lijden is precies zo geweest als gezegd</a:t>
            </a:r>
          </a:p>
        </p:txBody>
      </p:sp>
      <p:pic>
        <p:nvPicPr>
          <p:cNvPr id="35842" name="Picture 2" descr="http://www.schoolmetdebijbel.com/Tweede%20klas%202009-2010/opgesta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237992"/>
            <a:ext cx="2771800" cy="2567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	Jezus is je vóór</a:t>
            </a:r>
            <a:br>
              <a:rPr lang="nl-NL" b="1" dirty="0" smtClean="0">
                <a:solidFill>
                  <a:schemeClr val="bg1"/>
                </a:solidFill>
              </a:rPr>
            </a:br>
            <a:r>
              <a:rPr lang="nl-NL" b="1" dirty="0" smtClean="0">
                <a:solidFill>
                  <a:schemeClr val="bg1"/>
                </a:solidFill>
              </a:rPr>
              <a:t>	</a:t>
            </a:r>
            <a:r>
              <a:rPr lang="nl-NL" b="1" dirty="0" smtClean="0">
                <a:solidFill>
                  <a:schemeClr val="bg1"/>
                </a:solidFill>
              </a:rPr>
              <a:t>met zijn opstanding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176464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Jezus is al opgestaan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Nog voor de vrouwen bij het graf komen.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God is ons met zijn liefde voor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De doop: met Christus in zijn dood begraven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Hij is ons ook voor met zijn opstanding: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wij zullen ook eens opstaan!</a:t>
            </a:r>
          </a:p>
        </p:txBody>
      </p:sp>
      <p:pic>
        <p:nvPicPr>
          <p:cNvPr id="5" name="Picture 2" descr="http://www.partenia.org/images/200905/tombrau_vi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2619" y="0"/>
            <a:ext cx="2561381" cy="2780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	Jezus is je vóór</a:t>
            </a:r>
            <a:br>
              <a:rPr lang="nl-NL" b="1" dirty="0" smtClean="0">
                <a:solidFill>
                  <a:schemeClr val="bg1"/>
                </a:solidFill>
              </a:rPr>
            </a:br>
            <a:r>
              <a:rPr lang="nl-NL" b="1" dirty="0" smtClean="0">
                <a:solidFill>
                  <a:schemeClr val="bg1"/>
                </a:solidFill>
              </a:rPr>
              <a:t>	</a:t>
            </a:r>
            <a:r>
              <a:rPr lang="nl-NL" b="1" dirty="0" smtClean="0">
                <a:solidFill>
                  <a:schemeClr val="bg1"/>
                </a:solidFill>
              </a:rPr>
              <a:t>met zijn opstanding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601416"/>
            <a:ext cx="8229600" cy="4923928"/>
          </a:xfrm>
        </p:spPr>
        <p:txBody>
          <a:bodyPr>
            <a:normAutofit fontScale="925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De gestorven heiligen: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Weer levend na Jezus’ dood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Gaan na de opstanding Jeruzalem in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Ze laten zien: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Met Christus begraven, maar ook weer opgestaan!</a:t>
            </a:r>
          </a:p>
          <a:p>
            <a:pPr lvl="1"/>
            <a:r>
              <a:rPr lang="nl-NL" smtClean="0">
                <a:solidFill>
                  <a:schemeClr val="bg1"/>
                </a:solidFill>
              </a:rPr>
              <a:t>Voorboden: </a:t>
            </a:r>
            <a:r>
              <a:rPr lang="nl-NL" dirty="0" smtClean="0">
                <a:solidFill>
                  <a:schemeClr val="bg1"/>
                </a:solidFill>
              </a:rPr>
              <a:t>in het kielzog van Jezus staan mensen op</a:t>
            </a:r>
          </a:p>
          <a:p>
            <a:pPr lvl="1"/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Jezus gaat ons voor naar de hemel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Onze opstanding: omdat God nog meer in petto heeft!</a:t>
            </a:r>
            <a:endParaRPr lang="nl-NL" dirty="0" smtClean="0">
              <a:solidFill>
                <a:schemeClr val="bg1"/>
              </a:solidFill>
            </a:endParaRPr>
          </a:p>
          <a:p>
            <a:endParaRPr lang="nl-NL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http://www.partenia.org/images/200905/tombrau_vi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2878" y="0"/>
            <a:ext cx="2351122" cy="2552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110</Words>
  <Application>Microsoft Office PowerPoint</Application>
  <PresentationFormat>Diavoorstelling (4:3)</PresentationFormat>
  <Paragraphs>50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De Heer is waarlijk opgestaan!</vt:lpstr>
      <vt:lpstr>1. Tekenen van de opstanding</vt:lpstr>
      <vt:lpstr>1. Tekenen van de opstanding</vt:lpstr>
      <vt:lpstr>2. Geloof in de opstanding</vt:lpstr>
      <vt:lpstr>3. Jezus is je vóór  met zijn opstanding</vt:lpstr>
      <vt:lpstr>3. Jezus is je vóór  met zijn opstanding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23</cp:revision>
  <dcterms:created xsi:type="dcterms:W3CDTF">2012-03-17T15:35:40Z</dcterms:created>
  <dcterms:modified xsi:type="dcterms:W3CDTF">2012-04-07T18:54:42Z</dcterms:modified>
</cp:coreProperties>
</file>