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53" r:id="rId2"/>
    <p:sldId id="374" r:id="rId3"/>
    <p:sldId id="375" r:id="rId4"/>
    <p:sldId id="376" r:id="rId5"/>
    <p:sldId id="377" r:id="rId6"/>
    <p:sldId id="356" r:id="rId7"/>
    <p:sldId id="357" r:id="rId8"/>
    <p:sldId id="378" r:id="rId9"/>
    <p:sldId id="379" r:id="rId10"/>
    <p:sldId id="380" r:id="rId11"/>
    <p:sldId id="381" r:id="rId12"/>
    <p:sldId id="382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74" d="100"/>
          <a:sy n="74" d="100"/>
        </p:scale>
        <p:origin x="60" y="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F7F25-B8B5-4CEC-95A6-3864A183C792}" type="datetimeFigureOut">
              <a:rPr lang="nl-NL" smtClean="0"/>
              <a:pPr/>
              <a:t>7-8-2015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E6C34-A6E2-4D8E-91B5-5355F1C7E12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69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C34-A6E2-4D8E-91B5-5355F1C7E12F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14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C34-A6E2-4D8E-91B5-5355F1C7E12F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377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C34-A6E2-4D8E-91B5-5355F1C7E12F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282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C34-A6E2-4D8E-91B5-5355F1C7E12F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329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C34-A6E2-4D8E-91B5-5355F1C7E12F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0312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C34-A6E2-4D8E-91B5-5355F1C7E12F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982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C34-A6E2-4D8E-91B5-5355F1C7E12F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3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1DA3-EC89-4258-B3AF-9FEA5B3EEA34}" type="datetimeFigureOut">
              <a:rPr lang="nl-NL" smtClean="0"/>
              <a:pPr/>
              <a:t>7-8-2015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1DA3-EC89-4258-B3AF-9FEA5B3EEA34}" type="datetimeFigureOut">
              <a:rPr lang="nl-NL" smtClean="0"/>
              <a:pPr/>
              <a:t>7-8-2015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1DA3-EC89-4258-B3AF-9FEA5B3EEA34}" type="datetimeFigureOut">
              <a:rPr lang="nl-NL" smtClean="0"/>
              <a:pPr/>
              <a:t>7-8-2015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1DA3-EC89-4258-B3AF-9FEA5B3EEA34}" type="datetimeFigureOut">
              <a:rPr lang="nl-NL" smtClean="0"/>
              <a:pPr/>
              <a:t>7-8-2015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1DA3-EC89-4258-B3AF-9FEA5B3EEA34}" type="datetimeFigureOut">
              <a:rPr lang="nl-NL" smtClean="0"/>
              <a:pPr/>
              <a:t>7-8-2015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1DA3-EC89-4258-B3AF-9FEA5B3EEA34}" type="datetimeFigureOut">
              <a:rPr lang="nl-NL" smtClean="0"/>
              <a:pPr/>
              <a:t>7-8-2015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1DA3-EC89-4258-B3AF-9FEA5B3EEA34}" type="datetimeFigureOut">
              <a:rPr lang="nl-NL" smtClean="0"/>
              <a:pPr/>
              <a:t>7-8-2015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1DA3-EC89-4258-B3AF-9FEA5B3EEA34}" type="datetimeFigureOut">
              <a:rPr lang="nl-NL" smtClean="0"/>
              <a:pPr/>
              <a:t>7-8-2015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1DA3-EC89-4258-B3AF-9FEA5B3EEA34}" type="datetimeFigureOut">
              <a:rPr lang="nl-NL" smtClean="0"/>
              <a:pPr/>
              <a:t>7-8-2015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1DA3-EC89-4258-B3AF-9FEA5B3EEA34}" type="datetimeFigureOut">
              <a:rPr lang="nl-NL" smtClean="0"/>
              <a:pPr/>
              <a:t>7-8-2015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1DA3-EC89-4258-B3AF-9FEA5B3EEA34}" type="datetimeFigureOut">
              <a:rPr lang="nl-NL" smtClean="0"/>
              <a:pPr/>
              <a:t>7-8-2015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51DA3-EC89-4258-B3AF-9FEA5B3EEA34}" type="datetimeFigureOut">
              <a:rPr lang="nl-NL" smtClean="0"/>
              <a:pPr/>
              <a:t>7-8-2015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1"/>
            <a:ext cx="8945454" cy="684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52128"/>
          </a:xfrm>
        </p:spPr>
        <p:txBody>
          <a:bodyPr>
            <a:noAutofit/>
          </a:bodyPr>
          <a:lstStyle/>
          <a:p>
            <a:pPr marL="0" indent="0" algn="l">
              <a:defRPr/>
            </a:pPr>
            <a:r>
              <a:rPr lang="nl-NL" sz="4000" b="1" dirty="0" smtClean="0">
                <a:solidFill>
                  <a:schemeClr val="bg1"/>
                </a:solidFill>
              </a:rPr>
              <a:t>God </a:t>
            </a:r>
            <a:r>
              <a:rPr lang="nl-NL" sz="4000" b="1" dirty="0" smtClean="0">
                <a:solidFill>
                  <a:schemeClr val="bg1"/>
                </a:solidFill>
              </a:rPr>
              <a:t>heeft alles de goede plaats in de </a:t>
            </a:r>
            <a:r>
              <a:rPr lang="nl-NL" sz="4000" b="1" u="sng" dirty="0" smtClean="0">
                <a:solidFill>
                  <a:schemeClr val="bg1"/>
                </a:solidFill>
              </a:rPr>
              <a:t>tijd</a:t>
            </a:r>
            <a:r>
              <a:rPr lang="nl-NL" sz="4000" b="1" dirty="0" smtClean="0">
                <a:solidFill>
                  <a:schemeClr val="bg1"/>
                </a:solidFill>
              </a:rPr>
              <a:t> gegeven				</a:t>
            </a:r>
            <a:r>
              <a:rPr lang="nl-NL" sz="2800" i="1" dirty="0" smtClean="0">
                <a:solidFill>
                  <a:schemeClr val="bg1"/>
                </a:solidFill>
              </a:rPr>
              <a:t>Prediker 3:11</a:t>
            </a:r>
            <a:endParaRPr lang="nl-NL" sz="2400" i="1" dirty="0" smtClean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356992"/>
            <a:ext cx="8507288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Bij God zijn </a:t>
            </a:r>
            <a:r>
              <a:rPr lang="nl-NL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1000 jaar als 1 dag en </a:t>
            </a:r>
            <a:r>
              <a:rPr lang="nl-NL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1 dag als 1000 jaar</a:t>
            </a:r>
          </a:p>
          <a:p>
            <a:pPr marL="0" indent="0">
              <a:buNone/>
            </a:pPr>
            <a:endParaRPr lang="nl-NL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  <a:sym typeface="Wingdings" panose="05000000000000000000" pitchFamily="2" charset="2"/>
              </a:rPr>
              <a:t>Hij laat het kwade meewerken ten </a:t>
            </a:r>
            <a:r>
              <a:rPr lang="nl-NL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goede</a:t>
            </a:r>
          </a:p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nl-NL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voorbeeld: Judas</a:t>
            </a:r>
            <a:endParaRPr lang="nl-NL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7668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2350" y="836712"/>
            <a:ext cx="8229600" cy="1152128"/>
          </a:xfrm>
        </p:spPr>
        <p:txBody>
          <a:bodyPr>
            <a:noAutofit/>
          </a:bodyPr>
          <a:lstStyle/>
          <a:p>
            <a:pPr marL="0" indent="0" algn="l">
              <a:defRPr/>
            </a:pPr>
            <a:r>
              <a:rPr lang="nl-NL" sz="4000" b="1" dirty="0" smtClean="0">
                <a:solidFill>
                  <a:schemeClr val="bg1"/>
                </a:solidFill>
              </a:rPr>
              <a:t>Er is niets nieuws onder de zon??</a:t>
            </a:r>
            <a:endParaRPr lang="nl-NL" sz="2400" i="1" dirty="0" smtClean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7199" y="2852936"/>
            <a:ext cx="8507288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“ Maar </a:t>
            </a:r>
            <a:r>
              <a:rPr lang="nl-NL" b="1" dirty="0">
                <a:solidFill>
                  <a:schemeClr val="bg1"/>
                </a:solidFill>
                <a:sym typeface="Wingdings" panose="05000000000000000000" pitchFamily="2" charset="2"/>
              </a:rPr>
              <a:t>toen de volheid des tijds gekomen was, heeft God zijn Zoon </a:t>
            </a:r>
            <a:r>
              <a:rPr lang="nl-NL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uitgezonden</a:t>
            </a:r>
            <a:r>
              <a:rPr lang="nl-NL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nl-NL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…”</a:t>
            </a:r>
          </a:p>
          <a:p>
            <a:pPr marL="0" indent="0" algn="r">
              <a:buNone/>
            </a:pPr>
            <a:r>
              <a:rPr lang="en-US" sz="2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Galaten</a:t>
            </a:r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 4:4 (vert. ‘51)</a:t>
            </a:r>
            <a:endParaRPr lang="nl-NL" sz="24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75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199" y="332656"/>
            <a:ext cx="8229600" cy="1152128"/>
          </a:xfrm>
        </p:spPr>
        <p:txBody>
          <a:bodyPr>
            <a:noAutofit/>
          </a:bodyPr>
          <a:lstStyle/>
          <a:p>
            <a:pPr marL="0" indent="0" algn="l">
              <a:defRPr/>
            </a:pPr>
            <a:r>
              <a:rPr lang="nl-NL" sz="4000" b="1" dirty="0" smtClean="0">
                <a:solidFill>
                  <a:schemeClr val="bg1"/>
                </a:solidFill>
              </a:rPr>
              <a:t>Jezus: een nieuwe tijd!</a:t>
            </a:r>
            <a:endParaRPr lang="nl-NL" sz="2400" i="1" dirty="0" smtClean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7199" y="1916832"/>
            <a:ext cx="8507288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Aan</a:t>
            </a:r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al </a:t>
            </a:r>
            <a:r>
              <a:rPr lang="en-US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onze</a:t>
            </a:r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tijden</a:t>
            </a:r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komt</a:t>
            </a:r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een</a:t>
            </a:r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keer</a:t>
            </a:r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een</a:t>
            </a:r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eind</a:t>
            </a:r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Je </a:t>
            </a:r>
            <a:r>
              <a:rPr lang="en-US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krijgt</a:t>
            </a:r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tijd</a:t>
            </a:r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van je </a:t>
            </a:r>
            <a:r>
              <a:rPr lang="en-US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leven</a:t>
            </a:r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214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160"/>
            <a:ext cx="5716120" cy="313826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114" y="476672"/>
            <a:ext cx="3388603" cy="166088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469" y="3665418"/>
            <a:ext cx="4816531" cy="320182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65418"/>
            <a:ext cx="4283968" cy="32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07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os.nl/data/image/2015/06/15/166988/864x4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08900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09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00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902"/>
            <a:ext cx="8229600" cy="872818"/>
          </a:xfrm>
        </p:spPr>
        <p:txBody>
          <a:bodyPr>
            <a:noAutofit/>
          </a:bodyPr>
          <a:lstStyle/>
          <a:p>
            <a:pPr marL="0" indent="0" algn="l">
              <a:defRPr/>
            </a:pPr>
            <a:r>
              <a:rPr lang="nl-NL" sz="4000" b="1" dirty="0" smtClean="0">
                <a:solidFill>
                  <a:schemeClr val="bg1"/>
                </a:solidFill>
              </a:rPr>
              <a:t>Prediker:</a:t>
            </a:r>
            <a:endParaRPr lang="nl-NL" sz="3600" b="1" dirty="0" smtClean="0">
              <a:solidFill>
                <a:schemeClr val="bg1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1259632" y="1556792"/>
            <a:ext cx="6696744" cy="2354560"/>
            <a:chOff x="2303748" y="4916016"/>
            <a:chExt cx="6120680" cy="1490464"/>
          </a:xfrm>
        </p:grpSpPr>
        <p:sp>
          <p:nvSpPr>
            <p:cNvPr id="5" name="Rechthoek 4"/>
            <p:cNvSpPr/>
            <p:nvPr/>
          </p:nvSpPr>
          <p:spPr>
            <a:xfrm>
              <a:off x="2843808" y="5157192"/>
              <a:ext cx="5040560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Maakbaarheid</a:t>
              </a:r>
              <a:endParaRPr lang="nl-NL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Vermenigvuldigen 3"/>
            <p:cNvSpPr/>
            <p:nvPr/>
          </p:nvSpPr>
          <p:spPr>
            <a:xfrm>
              <a:off x="2303748" y="4916016"/>
              <a:ext cx="6120680" cy="1490464"/>
            </a:xfrm>
            <a:prstGeom prst="mathMultiply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lt1">
                    <a:alpha val="29000"/>
                  </a:schemeClr>
                </a:solidFill>
              </a:endParaRP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5220072" y="5517232"/>
            <a:ext cx="4392488" cy="986408"/>
            <a:chOff x="2303748" y="4916016"/>
            <a:chExt cx="6120680" cy="1490464"/>
          </a:xfrm>
        </p:grpSpPr>
        <p:sp>
          <p:nvSpPr>
            <p:cNvPr id="11" name="Rechthoek 10"/>
            <p:cNvSpPr/>
            <p:nvPr/>
          </p:nvSpPr>
          <p:spPr>
            <a:xfrm>
              <a:off x="2843808" y="5157192"/>
              <a:ext cx="5040560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6000" b="1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Controle</a:t>
              </a:r>
              <a:endParaRPr lang="nl-NL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Vermenigvuldigen 11"/>
            <p:cNvSpPr/>
            <p:nvPr/>
          </p:nvSpPr>
          <p:spPr>
            <a:xfrm>
              <a:off x="2303748" y="4916016"/>
              <a:ext cx="6120680" cy="1490464"/>
            </a:xfrm>
            <a:prstGeom prst="mathMultiply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lt1">
                    <a:alpha val="29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51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52128"/>
          </a:xfrm>
        </p:spPr>
        <p:txBody>
          <a:bodyPr>
            <a:noAutofit/>
          </a:bodyPr>
          <a:lstStyle/>
          <a:p>
            <a:pPr marL="0" indent="0" algn="l">
              <a:defRPr/>
            </a:pPr>
            <a:r>
              <a:rPr lang="nl-NL" sz="4000" b="1" dirty="0" smtClean="0">
                <a:solidFill>
                  <a:schemeClr val="bg1"/>
                </a:solidFill>
              </a:rPr>
              <a:t>God </a:t>
            </a:r>
            <a:r>
              <a:rPr lang="nl-NL" sz="4000" b="1" dirty="0" smtClean="0">
                <a:solidFill>
                  <a:schemeClr val="bg1"/>
                </a:solidFill>
              </a:rPr>
              <a:t>heeft alles de goede plaats in de tijd gegeven				</a:t>
            </a:r>
            <a:r>
              <a:rPr lang="nl-NL" sz="2800" i="1" dirty="0" smtClean="0">
                <a:solidFill>
                  <a:schemeClr val="bg1"/>
                </a:solidFill>
              </a:rPr>
              <a:t>Prediker 3:11</a:t>
            </a:r>
            <a:endParaRPr lang="nl-NL" sz="2400" i="1" dirty="0" smtClean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717032"/>
            <a:ext cx="8507288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In ee</a:t>
            </a:r>
            <a:r>
              <a:rPr lang="nl-NL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n bepaalde tijd dus ook tijd nemen!</a:t>
            </a:r>
          </a:p>
          <a:p>
            <a:pPr marL="0" indent="0">
              <a:buNone/>
            </a:pPr>
            <a:r>
              <a:rPr lang="nl-NL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Geen reden om je schuldig te voelen.</a:t>
            </a:r>
            <a:endParaRPr lang="nl-NL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9678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4392488"/>
          </a:xfrm>
        </p:spPr>
        <p:txBody>
          <a:bodyPr>
            <a:noAutofit/>
          </a:bodyPr>
          <a:lstStyle/>
          <a:p>
            <a:pPr marL="0" indent="0" algn="l">
              <a:defRPr/>
            </a:pPr>
            <a:r>
              <a:rPr lang="nl-NL" sz="4000" b="1" dirty="0">
                <a:solidFill>
                  <a:schemeClr val="bg1"/>
                </a:solidFill>
              </a:rPr>
              <a:t>Er is een tijd om te </a:t>
            </a:r>
            <a:r>
              <a:rPr lang="nl-NL" sz="4000" b="1" dirty="0" smtClean="0">
                <a:solidFill>
                  <a:schemeClr val="bg1"/>
                </a:solidFill>
              </a:rPr>
              <a:t>ontvlammen</a:t>
            </a:r>
            <a:br>
              <a:rPr lang="nl-NL" sz="4000" b="1" dirty="0" smtClean="0">
                <a:solidFill>
                  <a:schemeClr val="bg1"/>
                </a:solidFill>
              </a:rPr>
            </a:br>
            <a:r>
              <a:rPr lang="nl-NL" sz="4000" b="1" dirty="0" smtClean="0">
                <a:solidFill>
                  <a:schemeClr val="bg1"/>
                </a:solidFill>
              </a:rPr>
              <a:t>en </a:t>
            </a:r>
            <a:r>
              <a:rPr lang="nl-NL" sz="4000" b="1" dirty="0">
                <a:solidFill>
                  <a:schemeClr val="bg1"/>
                </a:solidFill>
              </a:rPr>
              <a:t>een tijd om te verkillen,</a:t>
            </a:r>
            <a:br>
              <a:rPr lang="nl-NL" sz="4000" b="1" dirty="0">
                <a:solidFill>
                  <a:schemeClr val="bg1"/>
                </a:solidFill>
              </a:rPr>
            </a:br>
            <a:r>
              <a:rPr lang="nl-NL" sz="4000" b="1" dirty="0">
                <a:solidFill>
                  <a:schemeClr val="bg1"/>
                </a:solidFill>
              </a:rPr>
              <a:t>een tijd om te </a:t>
            </a:r>
            <a:r>
              <a:rPr lang="nl-NL" sz="4000" b="1" dirty="0" smtClean="0">
                <a:solidFill>
                  <a:schemeClr val="bg1"/>
                </a:solidFill>
              </a:rPr>
              <a:t>omhelzen</a:t>
            </a:r>
            <a:br>
              <a:rPr lang="nl-NL" sz="4000" b="1" dirty="0" smtClean="0">
                <a:solidFill>
                  <a:schemeClr val="bg1"/>
                </a:solidFill>
              </a:rPr>
            </a:br>
            <a:r>
              <a:rPr lang="nl-NL" sz="4000" b="1" dirty="0" smtClean="0">
                <a:solidFill>
                  <a:schemeClr val="bg1"/>
                </a:solidFill>
              </a:rPr>
              <a:t>en </a:t>
            </a:r>
            <a:r>
              <a:rPr lang="nl-NL" sz="4000" b="1" dirty="0">
                <a:solidFill>
                  <a:schemeClr val="bg1"/>
                </a:solidFill>
              </a:rPr>
              <a:t>een tijd om af te weren</a:t>
            </a:r>
            <a:r>
              <a:rPr lang="nl-NL" sz="4000" b="1" dirty="0" smtClean="0">
                <a:solidFill>
                  <a:schemeClr val="bg1"/>
                </a:solidFill>
              </a:rPr>
              <a:t>.</a:t>
            </a:r>
            <a:br>
              <a:rPr lang="nl-NL" sz="4000" b="1" dirty="0" smtClean="0">
                <a:solidFill>
                  <a:schemeClr val="bg1"/>
                </a:solidFill>
              </a:rPr>
            </a:br>
            <a:r>
              <a:rPr lang="nl-NL" sz="4000" b="1" dirty="0" smtClean="0">
                <a:solidFill>
                  <a:schemeClr val="bg1"/>
                </a:solidFill>
              </a:rPr>
              <a:t>						</a:t>
            </a:r>
            <a:r>
              <a:rPr lang="nl-NL" sz="2800" i="1" dirty="0" smtClean="0">
                <a:solidFill>
                  <a:schemeClr val="bg1"/>
                </a:solidFill>
              </a:rPr>
              <a:t>Prediker 3:5</a:t>
            </a:r>
            <a:endParaRPr lang="nl-NL" sz="24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52128"/>
          </a:xfrm>
        </p:spPr>
        <p:txBody>
          <a:bodyPr>
            <a:noAutofit/>
          </a:bodyPr>
          <a:lstStyle/>
          <a:p>
            <a:pPr marL="0" indent="0" algn="l">
              <a:defRPr/>
            </a:pPr>
            <a:r>
              <a:rPr lang="nl-NL" sz="4000" b="1" u="sng" dirty="0" smtClean="0">
                <a:solidFill>
                  <a:schemeClr val="bg1"/>
                </a:solidFill>
              </a:rPr>
              <a:t>God</a:t>
            </a:r>
            <a:r>
              <a:rPr lang="nl-NL" sz="4000" b="1" dirty="0" smtClean="0">
                <a:solidFill>
                  <a:schemeClr val="bg1"/>
                </a:solidFill>
              </a:rPr>
              <a:t> </a:t>
            </a:r>
            <a:r>
              <a:rPr lang="nl-NL" sz="4000" b="1" dirty="0" smtClean="0">
                <a:solidFill>
                  <a:schemeClr val="bg1"/>
                </a:solidFill>
              </a:rPr>
              <a:t>heeft alles de goede plaats in de tijd gegeven				</a:t>
            </a:r>
            <a:r>
              <a:rPr lang="nl-NL" sz="2800" i="1" dirty="0" smtClean="0">
                <a:solidFill>
                  <a:schemeClr val="bg1"/>
                </a:solidFill>
              </a:rPr>
              <a:t>Prediker 3:11</a:t>
            </a:r>
            <a:endParaRPr lang="nl-NL" sz="2400" i="1" dirty="0" smtClean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717032"/>
            <a:ext cx="8507288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Ten diepste:</a:t>
            </a:r>
          </a:p>
          <a:p>
            <a:pPr marL="0" indent="0" algn="ctr">
              <a:buNone/>
            </a:pPr>
            <a:r>
              <a:rPr lang="nl-NL" b="1" u="sng" dirty="0" smtClean="0">
                <a:solidFill>
                  <a:schemeClr val="bg1"/>
                </a:solidFill>
                <a:sym typeface="Wingdings" panose="05000000000000000000" pitchFamily="2" charset="2"/>
              </a:rPr>
              <a:t>Al</a:t>
            </a:r>
            <a:r>
              <a:rPr lang="nl-NL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onze tijden zijn in Gods hand</a:t>
            </a:r>
            <a:endParaRPr lang="nl-NL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7159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152</Words>
  <Application>Microsoft Office PowerPoint</Application>
  <PresentationFormat>Diavoorstelling (4:3)</PresentationFormat>
  <Paragraphs>29</Paragraphs>
  <Slides>12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Prediker:</vt:lpstr>
      <vt:lpstr>God heeft alles de goede plaats in de tijd gegeven    Prediker 3:11</vt:lpstr>
      <vt:lpstr>Er is een tijd om te ontvlammen en een tijd om te verkillen, een tijd om te omhelzen en een tijd om af te weren.       Prediker 3:5</vt:lpstr>
      <vt:lpstr>God heeft alles de goede plaats in de tijd gegeven    Prediker 3:11</vt:lpstr>
      <vt:lpstr>God heeft alles de goede plaats in de tijd gegeven    Prediker 3:11</vt:lpstr>
      <vt:lpstr>Er is niets nieuws onder de zon??</vt:lpstr>
      <vt:lpstr>Jezus: een nieuwe tijd!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Maarten</dc:creator>
  <cp:lastModifiedBy>Maarten van Loon</cp:lastModifiedBy>
  <cp:revision>344</cp:revision>
  <dcterms:created xsi:type="dcterms:W3CDTF">2012-03-17T15:35:40Z</dcterms:created>
  <dcterms:modified xsi:type="dcterms:W3CDTF">2015-08-07T10:39:23Z</dcterms:modified>
</cp:coreProperties>
</file>