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1" r:id="rId2"/>
    <p:sldId id="257" r:id="rId3"/>
    <p:sldId id="283" r:id="rId4"/>
    <p:sldId id="287" r:id="rId5"/>
    <p:sldId id="288" r:id="rId6"/>
    <p:sldId id="290" r:id="rId7"/>
    <p:sldId id="284" r:id="rId8"/>
    <p:sldId id="285" r:id="rId9"/>
    <p:sldId id="29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FE2AD-C170-4B3C-ABDF-F52C445BCA77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D5481-15BA-4398-8FA8-4ACAD77F1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D5481-15BA-4398-8FA8-4ACAD77F134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553BA-8E2A-4E1C-B113-A66775CDAA85}" type="datetimeFigureOut">
              <a:rPr lang="nl-NL" smtClean="0"/>
              <a:pPr/>
              <a:t>5-11-2011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B2953-4AC5-4ECE-A88B-938F7ACE91A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zeeland.blog.nl/files/2011/02/donkere-wolk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51541"/>
            <a:ext cx="7452320" cy="4880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  <a:latin typeface="Trebuchet MS" pitchFamily="34" charset="0"/>
              </a:rPr>
              <a:t>Ons leven na de zondeval</a:t>
            </a:r>
            <a:endParaRPr lang="nl-NL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/>
                </a:solidFill>
                <a:latin typeface="Trebuchet MS" pitchFamily="34" charset="0"/>
              </a:rPr>
              <a:t>Zuchten om dit bestaan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mauro"/>
          <p:cNvPicPr>
            <a:picLocks noChangeAspect="1" noChangeArrowheads="1"/>
          </p:cNvPicPr>
          <p:nvPr/>
        </p:nvPicPr>
        <p:blipFill>
          <a:blip r:embed="rId3" cstate="print"/>
          <a:srcRect r="26616"/>
          <a:stretch>
            <a:fillRect/>
          </a:stretch>
        </p:blipFill>
        <p:spPr bwMode="auto">
          <a:xfrm>
            <a:off x="-1" y="654624"/>
            <a:ext cx="7578727" cy="565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  <a:latin typeface="Trebuchet MS" pitchFamily="34" charset="0"/>
              </a:rPr>
              <a:t>Ons leven na de zondeval</a:t>
            </a:r>
            <a:endParaRPr lang="nl-NL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/>
                </a:solidFill>
                <a:latin typeface="Trebuchet MS" pitchFamily="34" charset="0"/>
              </a:rPr>
              <a:t>Zuchten om dit bestaan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ddd.uab.cat/pub/CDEinfo/cdeuabinfo_a2009m3n82/inclusio%20soci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7747066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  <a:latin typeface="Trebuchet MS" pitchFamily="34" charset="0"/>
              </a:rPr>
              <a:t>Ons leven na de zondeval</a:t>
            </a:r>
            <a:endParaRPr lang="nl-NL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/>
                </a:solidFill>
                <a:latin typeface="Trebuchet MS" pitchFamily="34" charset="0"/>
              </a:rPr>
              <a:t>Zuchten om dit bestaan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  <a:latin typeface="Trebuchet MS" pitchFamily="34" charset="0"/>
              </a:rPr>
              <a:t>Ons leven na de zondeval</a:t>
            </a:r>
            <a:endParaRPr lang="nl-NL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Zuchten om dit bestaan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/>
                </a:solidFill>
                <a:latin typeface="Trebuchet MS" pitchFamily="34" charset="0"/>
              </a:rPr>
              <a:t>Ook de gelovigen zuchten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  <a:latin typeface="Trebuchet MS" pitchFamily="34" charset="0"/>
              </a:rPr>
              <a:t>Ons leven na de zondeval</a:t>
            </a:r>
            <a:endParaRPr lang="nl-NL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Zuchten om dit bestaan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Ook de gelovigen zuchten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bg1"/>
                </a:solidFill>
                <a:latin typeface="Trebuchet MS" pitchFamily="34" charset="0"/>
              </a:rPr>
              <a:t>Zuchten van verlangen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://www.overvloeiendegenade.nl/images/nieuwjeruza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96752"/>
            <a:ext cx="5832648" cy="4374486"/>
          </a:xfrm>
          <a:prstGeom prst="rect">
            <a:avLst/>
          </a:prstGeom>
          <a:noFill/>
        </p:spPr>
      </p:pic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0" y="260648"/>
            <a:ext cx="7128792" cy="100811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nl-NL" sz="2400" dirty="0" smtClean="0">
                <a:solidFill>
                  <a:schemeClr val="bg1"/>
                </a:solidFill>
                <a:latin typeface="Trebuchet MS" pitchFamily="34" charset="0"/>
              </a:rPr>
              <a:t>“Ik zag een nieuwe hemel en een nieuwe aarde”</a:t>
            </a:r>
          </a:p>
          <a:p>
            <a:pPr marL="0" indent="0" algn="r">
              <a:buNone/>
            </a:pPr>
            <a:r>
              <a:rPr lang="nl-NL" sz="1800" i="1" dirty="0" smtClean="0">
                <a:solidFill>
                  <a:schemeClr val="bg1"/>
                </a:solidFill>
                <a:latin typeface="Trebuchet MS" pitchFamily="34" charset="0"/>
              </a:rPr>
              <a:t>Openbaring 21,1</a:t>
            </a:r>
            <a:endParaRPr lang="nl-NL" sz="2400" i="1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323528" y="5589240"/>
            <a:ext cx="605901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“God zal alle tranen uit hun ogen wissen”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Openbaring 21,5</a:t>
            </a:r>
            <a:endParaRPr kumimoji="0" lang="nl-NL" sz="2400" b="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90</Words>
  <Application>Microsoft Office PowerPoint</Application>
  <PresentationFormat>Diavoorstelling (4:3)</PresentationFormat>
  <Paragraphs>26</Paragraphs>
  <Slides>9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Ons leven na de zondeval</vt:lpstr>
      <vt:lpstr>Dia 3</vt:lpstr>
      <vt:lpstr>Ons leven na de zondeval</vt:lpstr>
      <vt:lpstr>Dia 5</vt:lpstr>
      <vt:lpstr>Ons leven na de zondeval</vt:lpstr>
      <vt:lpstr>Ons leven na de zondeval</vt:lpstr>
      <vt:lpstr>Ons leven na de zondeval</vt:lpstr>
      <vt:lpstr>Dia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14</cp:revision>
  <dcterms:created xsi:type="dcterms:W3CDTF">2011-10-14T14:11:48Z</dcterms:created>
  <dcterms:modified xsi:type="dcterms:W3CDTF">2011-11-05T18:54:12Z</dcterms:modified>
</cp:coreProperties>
</file>