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301" r:id="rId2"/>
    <p:sldId id="288" r:id="rId3"/>
    <p:sldId id="292" r:id="rId4"/>
    <p:sldId id="290" r:id="rId5"/>
    <p:sldId id="291" r:id="rId6"/>
    <p:sldId id="293" r:id="rId7"/>
    <p:sldId id="294" r:id="rId8"/>
    <p:sldId id="295" r:id="rId9"/>
    <p:sldId id="296" r:id="rId10"/>
    <p:sldId id="297" r:id="rId11"/>
    <p:sldId id="298" r:id="rId12"/>
    <p:sldId id="299" r:id="rId13"/>
    <p:sldId id="302" r:id="rId14"/>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60" y="7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2F7F25-B8B5-4CEC-95A6-3864A183C792}" type="datetimeFigureOut">
              <a:rPr lang="nl-NL" smtClean="0"/>
              <a:pPr/>
              <a:t>3-10-2015</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DE6C34-A6E2-4D8E-91B5-5355F1C7E12F}" type="slidenum">
              <a:rPr lang="nl-NL" smtClean="0"/>
              <a:pPr/>
              <a:t>‹nr.›</a:t>
            </a:fld>
            <a:endParaRPr lang="nl-NL"/>
          </a:p>
        </p:txBody>
      </p:sp>
    </p:spTree>
    <p:extLst>
      <p:ext uri="{BB962C8B-B14F-4D97-AF65-F5344CB8AC3E}">
        <p14:creationId xmlns:p14="http://schemas.microsoft.com/office/powerpoint/2010/main" val="4194993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46DE6C34-A6E2-4D8E-91B5-5355F1C7E12F}" type="slidenum">
              <a:rPr lang="nl-NL" smtClean="0"/>
              <a:pPr/>
              <a:t>1</a:t>
            </a:fld>
            <a:endParaRPr lang="nl-NL" dirty="0"/>
          </a:p>
        </p:txBody>
      </p:sp>
    </p:spTree>
    <p:extLst>
      <p:ext uri="{BB962C8B-B14F-4D97-AF65-F5344CB8AC3E}">
        <p14:creationId xmlns:p14="http://schemas.microsoft.com/office/powerpoint/2010/main" val="9429898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46DE6C34-A6E2-4D8E-91B5-5355F1C7E12F}" type="slidenum">
              <a:rPr lang="nl-NL" smtClean="0"/>
              <a:pPr/>
              <a:t>2</a:t>
            </a:fld>
            <a:endParaRPr lang="nl-NL" dirty="0"/>
          </a:p>
        </p:txBody>
      </p:sp>
    </p:spTree>
    <p:extLst>
      <p:ext uri="{BB962C8B-B14F-4D97-AF65-F5344CB8AC3E}">
        <p14:creationId xmlns:p14="http://schemas.microsoft.com/office/powerpoint/2010/main" val="3958622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46DE6C34-A6E2-4D8E-91B5-5355F1C7E12F}" type="slidenum">
              <a:rPr lang="nl-NL" smtClean="0"/>
              <a:pPr/>
              <a:t>4</a:t>
            </a:fld>
            <a:endParaRPr lang="nl-NL" dirty="0"/>
          </a:p>
        </p:txBody>
      </p:sp>
    </p:spTree>
    <p:extLst>
      <p:ext uri="{BB962C8B-B14F-4D97-AF65-F5344CB8AC3E}">
        <p14:creationId xmlns:p14="http://schemas.microsoft.com/office/powerpoint/2010/main" val="1187058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46DE6C34-A6E2-4D8E-91B5-5355F1C7E12F}" type="slidenum">
              <a:rPr lang="nl-NL" smtClean="0"/>
              <a:pPr/>
              <a:t>5</a:t>
            </a:fld>
            <a:endParaRPr lang="nl-NL" dirty="0"/>
          </a:p>
        </p:txBody>
      </p:sp>
    </p:spTree>
    <p:extLst>
      <p:ext uri="{BB962C8B-B14F-4D97-AF65-F5344CB8AC3E}">
        <p14:creationId xmlns:p14="http://schemas.microsoft.com/office/powerpoint/2010/main" val="40865195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46DE6C34-A6E2-4D8E-91B5-5355F1C7E12F}" type="slidenum">
              <a:rPr lang="nl-NL" smtClean="0"/>
              <a:pPr/>
              <a:t>7</a:t>
            </a:fld>
            <a:endParaRPr lang="nl-NL" dirty="0"/>
          </a:p>
        </p:txBody>
      </p:sp>
    </p:spTree>
    <p:extLst>
      <p:ext uri="{BB962C8B-B14F-4D97-AF65-F5344CB8AC3E}">
        <p14:creationId xmlns:p14="http://schemas.microsoft.com/office/powerpoint/2010/main" val="19481075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46DE6C34-A6E2-4D8E-91B5-5355F1C7E12F}" type="slidenum">
              <a:rPr lang="nl-NL" smtClean="0"/>
              <a:pPr/>
              <a:t>9</a:t>
            </a:fld>
            <a:endParaRPr lang="nl-NL" dirty="0"/>
          </a:p>
        </p:txBody>
      </p:sp>
    </p:spTree>
    <p:extLst>
      <p:ext uri="{BB962C8B-B14F-4D97-AF65-F5344CB8AC3E}">
        <p14:creationId xmlns:p14="http://schemas.microsoft.com/office/powerpoint/2010/main" val="42398011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46DE6C34-A6E2-4D8E-91B5-5355F1C7E12F}" type="slidenum">
              <a:rPr lang="nl-NL" smtClean="0"/>
              <a:pPr/>
              <a:t>13</a:t>
            </a:fld>
            <a:endParaRPr lang="nl-NL" dirty="0"/>
          </a:p>
        </p:txBody>
      </p:sp>
    </p:spTree>
    <p:extLst>
      <p:ext uri="{BB962C8B-B14F-4D97-AF65-F5344CB8AC3E}">
        <p14:creationId xmlns:p14="http://schemas.microsoft.com/office/powerpoint/2010/main" val="891816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r>
              <a:rPr lang="nl-NL" smtClean="0"/>
              <a:t>1 Kor. 15: 35-49</a:t>
            </a:r>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A758329-8984-4EBC-AA5E-0439907B1270}"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r>
              <a:rPr lang="nl-NL" smtClean="0"/>
              <a:t>1 Kor. 15: 35-49</a:t>
            </a:r>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A758329-8984-4EBC-AA5E-0439907B1270}"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r>
              <a:rPr lang="nl-NL" smtClean="0"/>
              <a:t>1 Kor. 15: 35-49</a:t>
            </a:r>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A758329-8984-4EBC-AA5E-0439907B1270}"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r>
              <a:rPr lang="nl-NL" smtClean="0"/>
              <a:t>1 Kor. 15: 35-49</a:t>
            </a:r>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A758329-8984-4EBC-AA5E-0439907B1270}"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r>
              <a:rPr lang="nl-NL" smtClean="0"/>
              <a:t>1 Kor. 15: 35-49</a:t>
            </a:r>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A758329-8984-4EBC-AA5E-0439907B1270}"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r>
              <a:rPr lang="nl-NL" smtClean="0"/>
              <a:t>1 Kor. 15: 35-49</a:t>
            </a:r>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A758329-8984-4EBC-AA5E-0439907B1270}"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r>
              <a:rPr lang="nl-NL" smtClean="0"/>
              <a:t>1 Kor. 15: 35-49</a:t>
            </a:r>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CA758329-8984-4EBC-AA5E-0439907B1270}"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r>
              <a:rPr lang="nl-NL" smtClean="0"/>
              <a:t>1 Kor. 15: 35-49</a:t>
            </a:r>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CA758329-8984-4EBC-AA5E-0439907B1270}"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r>
              <a:rPr lang="nl-NL" smtClean="0"/>
              <a:t>1 Kor. 15: 35-49</a:t>
            </a:r>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A758329-8984-4EBC-AA5E-0439907B1270}"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r>
              <a:rPr lang="nl-NL" smtClean="0"/>
              <a:t>1 Kor. 15: 35-49</a:t>
            </a:r>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A758329-8984-4EBC-AA5E-0439907B1270}"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nl-NL" smtClean="0"/>
              <a:t>1 Kor. 15: 35-49</a:t>
            </a:r>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758329-8984-4EBC-AA5E-0439907B1270}"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encrypted-tbn0.gstatic.com/images?q=tbn:ANd9GcR39Tm-Rlt0_FTO0jTsmgaWpmP2T5ASS5OiWt0lZAjiIkcEEvg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0"/>
            <a:ext cx="856397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97691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575650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gkv-leusden.nl/wat-geloven-we/avondmaal-en-doop/avondmaal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98253"/>
            <a:ext cx="9128847" cy="60906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23220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263128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encrypted-tbn0.gstatic.com/images?q=tbn:ANd9GcR39Tm-Rlt0_FTO0jTsmgaWpmP2T5ASS5OiWt0lZAjiIkcEEvg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0"/>
            <a:ext cx="856397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2728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116632"/>
            <a:ext cx="8686800" cy="1143000"/>
          </a:xfrm>
        </p:spPr>
        <p:txBody>
          <a:bodyPr>
            <a:normAutofit/>
          </a:bodyPr>
          <a:lstStyle/>
          <a:p>
            <a:pPr algn="l"/>
            <a:r>
              <a:rPr lang="nl-NL" b="1" dirty="0" smtClean="0">
                <a:solidFill>
                  <a:schemeClr val="bg1"/>
                </a:solidFill>
              </a:rPr>
              <a:t>Wanneer is God verontwaardigd?</a:t>
            </a:r>
            <a:endParaRPr lang="nl-NL" b="1" dirty="0">
              <a:solidFill>
                <a:schemeClr val="bg1"/>
              </a:solidFill>
            </a:endParaRPr>
          </a:p>
        </p:txBody>
      </p:sp>
      <p:sp>
        <p:nvSpPr>
          <p:cNvPr id="3" name="Tijdelijke aanduiding voor inhoud 2"/>
          <p:cNvSpPr>
            <a:spLocks noGrp="1"/>
          </p:cNvSpPr>
          <p:nvPr>
            <p:ph idx="1"/>
          </p:nvPr>
        </p:nvSpPr>
        <p:spPr>
          <a:xfrm>
            <a:off x="0" y="1628800"/>
            <a:ext cx="5076056" cy="4968552"/>
          </a:xfrm>
        </p:spPr>
        <p:txBody>
          <a:bodyPr>
            <a:normAutofit/>
          </a:bodyPr>
          <a:lstStyle/>
          <a:p>
            <a:pPr>
              <a:buNone/>
            </a:pPr>
            <a:r>
              <a:rPr lang="nl-NL" sz="2800" dirty="0" smtClean="0">
                <a:solidFill>
                  <a:schemeClr val="bg1"/>
                </a:solidFill>
              </a:rPr>
              <a:t>Bij sociaal onrecht</a:t>
            </a:r>
          </a:p>
          <a:p>
            <a:pPr>
              <a:buNone/>
            </a:pPr>
            <a:endParaRPr lang="nl-NL" sz="1400" dirty="0">
              <a:solidFill>
                <a:schemeClr val="bg1"/>
              </a:solidFill>
            </a:endParaRPr>
          </a:p>
          <a:p>
            <a:pPr marL="0" indent="0">
              <a:buNone/>
            </a:pPr>
            <a:r>
              <a:rPr lang="nl-NL" sz="2800" dirty="0" smtClean="0">
                <a:solidFill>
                  <a:schemeClr val="bg1"/>
                </a:solidFill>
              </a:rPr>
              <a:t>Als de rechten van de zwakkeren en </a:t>
            </a:r>
            <a:r>
              <a:rPr lang="nl-NL" sz="2800" dirty="0" err="1" smtClean="0">
                <a:solidFill>
                  <a:schemeClr val="bg1"/>
                </a:solidFill>
              </a:rPr>
              <a:t>weerlozen</a:t>
            </a:r>
            <a:r>
              <a:rPr lang="nl-NL" sz="2800" dirty="0" smtClean="0">
                <a:solidFill>
                  <a:schemeClr val="bg1"/>
                </a:solidFill>
              </a:rPr>
              <a:t> vertrapt worden</a:t>
            </a:r>
          </a:p>
          <a:p>
            <a:pPr marL="400050" lvl="1" indent="0">
              <a:buNone/>
            </a:pPr>
            <a:r>
              <a:rPr lang="nl-NL" sz="2400" dirty="0" smtClean="0">
                <a:solidFill>
                  <a:schemeClr val="bg1"/>
                </a:solidFill>
              </a:rPr>
              <a:t>De </a:t>
            </a:r>
            <a:r>
              <a:rPr lang="nl-NL" sz="2400" dirty="0">
                <a:solidFill>
                  <a:schemeClr val="bg1"/>
                </a:solidFill>
              </a:rPr>
              <a:t>wees, weduwe en </a:t>
            </a:r>
            <a:r>
              <a:rPr lang="nl-NL" sz="2400" dirty="0" smtClean="0">
                <a:solidFill>
                  <a:schemeClr val="bg1"/>
                </a:solidFill>
              </a:rPr>
              <a:t>vreemdeling</a:t>
            </a:r>
          </a:p>
          <a:p>
            <a:pPr marL="0" indent="0">
              <a:buNone/>
            </a:pPr>
            <a:endParaRPr lang="nl-NL" sz="2800" dirty="0" smtClean="0">
              <a:solidFill>
                <a:schemeClr val="bg1"/>
              </a:solidFill>
            </a:endParaRPr>
          </a:p>
          <a:p>
            <a:pPr marL="0" indent="0">
              <a:buNone/>
            </a:pPr>
            <a:r>
              <a:rPr lang="nl-NL" sz="2800" dirty="0" smtClean="0">
                <a:solidFill>
                  <a:schemeClr val="bg1"/>
                </a:solidFill>
              </a:rPr>
              <a:t>De mentaliteit van ikke-ikke-ikke-en-de-rest-kan-</a:t>
            </a:r>
            <a:r>
              <a:rPr lang="nl-NL" sz="2800" dirty="0" err="1" smtClean="0">
                <a:solidFill>
                  <a:schemeClr val="bg1"/>
                </a:solidFill>
              </a:rPr>
              <a:t>stikke</a:t>
            </a:r>
            <a:endParaRPr lang="nl-NL" dirty="0" smtClean="0">
              <a:solidFill>
                <a:schemeClr val="bg1"/>
              </a:solidFill>
            </a:endParaRPr>
          </a:p>
        </p:txBody>
      </p:sp>
      <p:sp>
        <p:nvSpPr>
          <p:cNvPr id="10" name="Tijdelijke aanduiding voor inhoud 2"/>
          <p:cNvSpPr txBox="1">
            <a:spLocks/>
          </p:cNvSpPr>
          <p:nvPr/>
        </p:nvSpPr>
        <p:spPr>
          <a:xfrm>
            <a:off x="0" y="5557901"/>
            <a:ext cx="6540254" cy="899389"/>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nl-NL" sz="2800" dirty="0" smtClean="0">
                <a:solidFill>
                  <a:schemeClr val="bg1"/>
                </a:solidFill>
              </a:rPr>
              <a:t>Wat zwaarder weegt in de wet …</a:t>
            </a:r>
          </a:p>
          <a:p>
            <a:pPr marL="400050" lvl="1" indent="0">
              <a:buFont typeface="Arial" pitchFamily="34" charset="0"/>
              <a:buNone/>
            </a:pPr>
            <a:r>
              <a:rPr lang="nl-NL" dirty="0" smtClean="0">
                <a:solidFill>
                  <a:schemeClr val="bg1"/>
                </a:solidFill>
              </a:rPr>
              <a:t>Recht, barmhartigheid en trouw</a:t>
            </a:r>
            <a:endParaRPr lang="nl-NL" dirty="0" smtClean="0">
              <a:solidFill>
                <a:schemeClr val="bg1"/>
              </a:solidFill>
            </a:endParaRPr>
          </a:p>
        </p:txBody>
      </p:sp>
      <p:pic>
        <p:nvPicPr>
          <p:cNvPr id="3074" name="Picture 2" descr="https://encrypted-tbn0.gstatic.com/images?q=tbn:ANd9GcR39Tm-Rlt0_FTO0jTsmgaWpmP2T5ASS5OiWt0lZAjiIkcEEvg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44168" y="2174951"/>
            <a:ext cx="3804110" cy="304631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728161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0" y="0"/>
            <a:ext cx="9144000" cy="6597352"/>
          </a:xfrm>
        </p:spPr>
        <p:txBody>
          <a:bodyPr>
            <a:normAutofit/>
          </a:bodyPr>
          <a:lstStyle/>
          <a:p>
            <a:pPr marL="0" indent="0" fontAlgn="base">
              <a:buNone/>
            </a:pPr>
            <a:r>
              <a:rPr lang="nl-NL" sz="2800" dirty="0">
                <a:solidFill>
                  <a:schemeClr val="bg1"/>
                </a:solidFill>
              </a:rPr>
              <a:t>Moge God ons zegenen met onrust over gemakkelijke antwoorden, halve waarheden en oppervlakkige relaties, zodat er diepgang moge zijn in onze harten</a:t>
            </a:r>
            <a:r>
              <a:rPr lang="nl-NL" sz="2800" dirty="0" smtClean="0">
                <a:solidFill>
                  <a:schemeClr val="bg1"/>
                </a:solidFill>
              </a:rPr>
              <a:t>.</a:t>
            </a:r>
          </a:p>
          <a:p>
            <a:pPr marL="0" indent="0" fontAlgn="base">
              <a:buNone/>
            </a:pPr>
            <a:endParaRPr lang="nl-NL" sz="2800" dirty="0">
              <a:solidFill>
                <a:schemeClr val="bg1"/>
              </a:solidFill>
            </a:endParaRPr>
          </a:p>
          <a:p>
            <a:pPr marL="0" indent="0" fontAlgn="base">
              <a:buNone/>
            </a:pPr>
            <a:r>
              <a:rPr lang="nl-NL" sz="2800" dirty="0">
                <a:solidFill>
                  <a:schemeClr val="bg1"/>
                </a:solidFill>
              </a:rPr>
              <a:t>Moge God ons zegenen met boosheid over onrechtvaardigheid, onderdrukking en de uitbuiting van mensen, zodat we mogen werken voor rechtvaardigheid, vrijheid en vrede</a:t>
            </a:r>
            <a:r>
              <a:rPr lang="nl-NL" sz="2800" dirty="0" smtClean="0">
                <a:solidFill>
                  <a:schemeClr val="bg1"/>
                </a:solidFill>
              </a:rPr>
              <a:t>.</a:t>
            </a:r>
          </a:p>
          <a:p>
            <a:pPr marL="0" indent="0" fontAlgn="base">
              <a:buNone/>
            </a:pPr>
            <a:endParaRPr lang="nl-NL" sz="2800" dirty="0">
              <a:solidFill>
                <a:schemeClr val="bg1"/>
              </a:solidFill>
            </a:endParaRPr>
          </a:p>
          <a:p>
            <a:pPr marL="0" indent="0" fontAlgn="base">
              <a:buNone/>
            </a:pPr>
            <a:r>
              <a:rPr lang="nl-NL" sz="2800" dirty="0">
                <a:solidFill>
                  <a:schemeClr val="bg1"/>
                </a:solidFill>
              </a:rPr>
              <a:t>Moge God ons zegenen met tranen te plengen voor hen die lijden door pijn, verstoting, honger en oorlog, zodat we onze handen zullen uitstrekken tot troost om pijn in vreugde te veranderen.</a:t>
            </a:r>
            <a:endParaRPr lang="nl-NL" sz="2800" dirty="0">
              <a:solidFill>
                <a:schemeClr val="bg1"/>
              </a:solidFill>
            </a:endParaRPr>
          </a:p>
        </p:txBody>
      </p:sp>
    </p:spTree>
    <p:extLst>
      <p:ext uri="{BB962C8B-B14F-4D97-AF65-F5344CB8AC3E}">
        <p14:creationId xmlns:p14="http://schemas.microsoft.com/office/powerpoint/2010/main" val="27907220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0" y="0"/>
            <a:ext cx="9144000" cy="6597352"/>
          </a:xfrm>
        </p:spPr>
        <p:txBody>
          <a:bodyPr>
            <a:normAutofit/>
          </a:bodyPr>
          <a:lstStyle/>
          <a:p>
            <a:pPr marL="0" indent="0" fontAlgn="base">
              <a:buNone/>
            </a:pPr>
            <a:r>
              <a:rPr lang="nl-NL" sz="2800" dirty="0">
                <a:solidFill>
                  <a:schemeClr val="bg1"/>
                </a:solidFill>
              </a:rPr>
              <a:t>Moge God ons zegenen met voldoende dwaasheid om te geloven dat we verschil kunnen maken in deze wereld, zodat we kunnen doen waarvan anderen zeggen dat het onmogelijk is</a:t>
            </a:r>
            <a:r>
              <a:rPr lang="nl-NL" sz="2800" dirty="0" smtClean="0">
                <a:solidFill>
                  <a:schemeClr val="bg1"/>
                </a:solidFill>
              </a:rPr>
              <a:t>.</a:t>
            </a:r>
          </a:p>
          <a:p>
            <a:pPr marL="0" indent="0" fontAlgn="base">
              <a:buNone/>
            </a:pPr>
            <a:endParaRPr lang="nl-NL" sz="2800" dirty="0">
              <a:solidFill>
                <a:schemeClr val="bg1"/>
              </a:solidFill>
            </a:endParaRPr>
          </a:p>
          <a:p>
            <a:pPr marL="0" indent="0" fontAlgn="base">
              <a:buNone/>
            </a:pPr>
            <a:r>
              <a:rPr lang="nl-NL" sz="2800" dirty="0">
                <a:solidFill>
                  <a:schemeClr val="bg1"/>
                </a:solidFill>
              </a:rPr>
              <a:t>En moge God ons zegenen met honger en dorst, honger en dorst naar Christus zelf, zodat we niet zullen rusten, totdat we onze rust gevonden hebben in Hem </a:t>
            </a:r>
            <a:r>
              <a:rPr lang="nl-NL" sz="2800" dirty="0" smtClean="0">
                <a:solidFill>
                  <a:schemeClr val="bg1"/>
                </a:solidFill>
              </a:rPr>
              <a:t>alleen.</a:t>
            </a:r>
          </a:p>
          <a:p>
            <a:pPr marL="0" indent="0" fontAlgn="base">
              <a:buNone/>
            </a:pPr>
            <a:endParaRPr lang="nl-NL" sz="2800" dirty="0">
              <a:solidFill>
                <a:schemeClr val="bg1"/>
              </a:solidFill>
            </a:endParaRPr>
          </a:p>
          <a:p>
            <a:pPr marL="0" indent="0" fontAlgn="base">
              <a:buNone/>
            </a:pPr>
            <a:r>
              <a:rPr lang="nl-NL" sz="2800" dirty="0" smtClean="0">
                <a:solidFill>
                  <a:schemeClr val="bg1"/>
                </a:solidFill>
              </a:rPr>
              <a:t>Amen</a:t>
            </a:r>
            <a:r>
              <a:rPr lang="nl-NL" sz="2800" dirty="0">
                <a:solidFill>
                  <a:schemeClr val="bg1"/>
                </a:solidFill>
              </a:rPr>
              <a:t>.</a:t>
            </a:r>
          </a:p>
        </p:txBody>
      </p:sp>
    </p:spTree>
    <p:extLst>
      <p:ext uri="{BB962C8B-B14F-4D97-AF65-F5344CB8AC3E}">
        <p14:creationId xmlns:p14="http://schemas.microsoft.com/office/powerpoint/2010/main" val="31942717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796360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116632"/>
            <a:ext cx="8686800" cy="1143000"/>
          </a:xfrm>
        </p:spPr>
        <p:txBody>
          <a:bodyPr>
            <a:normAutofit/>
          </a:bodyPr>
          <a:lstStyle/>
          <a:p>
            <a:pPr algn="l"/>
            <a:r>
              <a:rPr lang="nl-NL" b="1" dirty="0" smtClean="0">
                <a:solidFill>
                  <a:schemeClr val="bg1"/>
                </a:solidFill>
              </a:rPr>
              <a:t>Verontwaardigd zijn over …</a:t>
            </a:r>
            <a:endParaRPr lang="nl-NL" b="1" dirty="0">
              <a:solidFill>
                <a:schemeClr val="bg1"/>
              </a:solidFill>
            </a:endParaRPr>
          </a:p>
        </p:txBody>
      </p:sp>
      <p:sp>
        <p:nvSpPr>
          <p:cNvPr id="3" name="Tijdelijke aanduiding voor inhoud 2"/>
          <p:cNvSpPr>
            <a:spLocks noGrp="1"/>
          </p:cNvSpPr>
          <p:nvPr>
            <p:ph idx="1"/>
          </p:nvPr>
        </p:nvSpPr>
        <p:spPr>
          <a:xfrm>
            <a:off x="0" y="1628800"/>
            <a:ext cx="8316416" cy="4968552"/>
          </a:xfrm>
        </p:spPr>
        <p:txBody>
          <a:bodyPr>
            <a:normAutofit/>
          </a:bodyPr>
          <a:lstStyle/>
          <a:p>
            <a:r>
              <a:rPr lang="nl-NL" dirty="0" smtClean="0">
                <a:solidFill>
                  <a:schemeClr val="bg1"/>
                </a:solidFill>
              </a:rPr>
              <a:t>Nooit aan een goed doel geven</a:t>
            </a:r>
          </a:p>
          <a:p>
            <a:r>
              <a:rPr lang="nl-NL" dirty="0" smtClean="0">
                <a:solidFill>
                  <a:schemeClr val="bg1"/>
                </a:solidFill>
              </a:rPr>
              <a:t>Zwart werk</a:t>
            </a:r>
          </a:p>
          <a:p>
            <a:r>
              <a:rPr lang="nl-NL" dirty="0" smtClean="0">
                <a:solidFill>
                  <a:schemeClr val="bg1"/>
                </a:solidFill>
              </a:rPr>
              <a:t>Iemand links laten liggen</a:t>
            </a:r>
          </a:p>
          <a:p>
            <a:r>
              <a:rPr lang="nl-NL" dirty="0" smtClean="0">
                <a:solidFill>
                  <a:schemeClr val="bg1"/>
                </a:solidFill>
              </a:rPr>
              <a:t>Iemand het leven zuur maken (o.a. pesten)</a:t>
            </a:r>
          </a:p>
          <a:p>
            <a:r>
              <a:rPr lang="nl-NL" dirty="0" smtClean="0">
                <a:solidFill>
                  <a:schemeClr val="bg1"/>
                </a:solidFill>
              </a:rPr>
              <a:t>Kinderarbeid</a:t>
            </a:r>
          </a:p>
          <a:p>
            <a:r>
              <a:rPr lang="nl-NL" dirty="0" smtClean="0">
                <a:solidFill>
                  <a:schemeClr val="bg1"/>
                </a:solidFill>
              </a:rPr>
              <a:t>Omgang met ouderen in onze samenleving</a:t>
            </a:r>
          </a:p>
          <a:p>
            <a:r>
              <a:rPr lang="nl-NL" dirty="0" smtClean="0">
                <a:solidFill>
                  <a:schemeClr val="bg1"/>
                </a:solidFill>
              </a:rPr>
              <a:t>N.a.v. de vluchtelingenproblematiek</a:t>
            </a:r>
            <a:endParaRPr lang="nl-NL" dirty="0" smtClean="0">
              <a:solidFill>
                <a:schemeClr val="bg1"/>
              </a:solidFill>
            </a:endParaRPr>
          </a:p>
        </p:txBody>
      </p:sp>
    </p:spTree>
    <p:extLst>
      <p:ext uri="{BB962C8B-B14F-4D97-AF65-F5344CB8AC3E}">
        <p14:creationId xmlns:p14="http://schemas.microsoft.com/office/powerpoint/2010/main" val="1003001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802132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116632"/>
            <a:ext cx="8686800" cy="1143000"/>
          </a:xfrm>
        </p:spPr>
        <p:txBody>
          <a:bodyPr>
            <a:normAutofit/>
          </a:bodyPr>
          <a:lstStyle/>
          <a:p>
            <a:pPr algn="l"/>
            <a:r>
              <a:rPr lang="nl-NL" b="1" dirty="0" smtClean="0">
                <a:solidFill>
                  <a:schemeClr val="bg1"/>
                </a:solidFill>
              </a:rPr>
              <a:t>Verontwaardigd zijn over …</a:t>
            </a:r>
            <a:endParaRPr lang="nl-NL" b="1" dirty="0">
              <a:solidFill>
                <a:schemeClr val="bg1"/>
              </a:solidFill>
            </a:endParaRPr>
          </a:p>
        </p:txBody>
      </p:sp>
      <p:sp>
        <p:nvSpPr>
          <p:cNvPr id="3" name="Tijdelijke aanduiding voor inhoud 2"/>
          <p:cNvSpPr>
            <a:spLocks noGrp="1"/>
          </p:cNvSpPr>
          <p:nvPr>
            <p:ph idx="1"/>
          </p:nvPr>
        </p:nvSpPr>
        <p:spPr>
          <a:xfrm>
            <a:off x="0" y="1628800"/>
            <a:ext cx="8316416" cy="4968552"/>
          </a:xfrm>
        </p:spPr>
        <p:txBody>
          <a:bodyPr>
            <a:normAutofit/>
          </a:bodyPr>
          <a:lstStyle/>
          <a:p>
            <a:r>
              <a:rPr lang="nl-NL" dirty="0" smtClean="0">
                <a:solidFill>
                  <a:schemeClr val="bg1"/>
                </a:solidFill>
              </a:rPr>
              <a:t>Nooit aan een goed doel geven</a:t>
            </a:r>
          </a:p>
          <a:p>
            <a:r>
              <a:rPr lang="nl-NL" dirty="0" smtClean="0">
                <a:solidFill>
                  <a:schemeClr val="bg1"/>
                </a:solidFill>
              </a:rPr>
              <a:t>Zwart werk</a:t>
            </a:r>
          </a:p>
          <a:p>
            <a:r>
              <a:rPr lang="nl-NL" dirty="0" smtClean="0">
                <a:solidFill>
                  <a:schemeClr val="bg1"/>
                </a:solidFill>
              </a:rPr>
              <a:t>Iemand links laten liggen</a:t>
            </a:r>
          </a:p>
          <a:p>
            <a:r>
              <a:rPr lang="nl-NL" dirty="0" smtClean="0">
                <a:solidFill>
                  <a:schemeClr val="bg1"/>
                </a:solidFill>
              </a:rPr>
              <a:t>Iemand het leven zuur maken (o.a. pesten)</a:t>
            </a:r>
          </a:p>
          <a:p>
            <a:r>
              <a:rPr lang="nl-NL" dirty="0" smtClean="0">
                <a:solidFill>
                  <a:schemeClr val="bg1"/>
                </a:solidFill>
              </a:rPr>
              <a:t>Kinderarbeid</a:t>
            </a:r>
          </a:p>
          <a:p>
            <a:r>
              <a:rPr lang="nl-NL" dirty="0" smtClean="0">
                <a:solidFill>
                  <a:schemeClr val="bg1"/>
                </a:solidFill>
              </a:rPr>
              <a:t>Omgang met ouderen in onze samenleving</a:t>
            </a:r>
          </a:p>
          <a:p>
            <a:r>
              <a:rPr lang="nl-NL" dirty="0" smtClean="0">
                <a:solidFill>
                  <a:schemeClr val="bg1"/>
                </a:solidFill>
              </a:rPr>
              <a:t>N.a.v. de vluchtelingenproblematiek</a:t>
            </a:r>
            <a:endParaRPr lang="nl-NL" dirty="0" smtClean="0">
              <a:solidFill>
                <a:schemeClr val="bg1"/>
              </a:solidFill>
            </a:endParaRPr>
          </a:p>
        </p:txBody>
      </p:sp>
    </p:spTree>
    <p:extLst>
      <p:ext uri="{BB962C8B-B14F-4D97-AF65-F5344CB8AC3E}">
        <p14:creationId xmlns:p14="http://schemas.microsoft.com/office/powerpoint/2010/main" val="28494048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1393</TotalTime>
  <Words>275</Words>
  <Application>Microsoft Office PowerPoint</Application>
  <PresentationFormat>Diavoorstelling (4:3)</PresentationFormat>
  <Paragraphs>42</Paragraphs>
  <Slides>13</Slides>
  <Notes>7</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13</vt:i4>
      </vt:variant>
    </vt:vector>
  </HeadingPairs>
  <TitlesOfParts>
    <vt:vector size="16" baseType="lpstr">
      <vt:lpstr>Arial</vt:lpstr>
      <vt:lpstr>Calibri</vt:lpstr>
      <vt:lpstr>Office-thema</vt:lpstr>
      <vt:lpstr>PowerPoint-presentatie</vt:lpstr>
      <vt:lpstr>Wanneer is God verontwaardigd?</vt:lpstr>
      <vt:lpstr>PowerPoint-presentatie</vt:lpstr>
      <vt:lpstr>PowerPoint-presentatie</vt:lpstr>
      <vt:lpstr>PowerPoint-presentatie</vt:lpstr>
      <vt:lpstr>PowerPoint-presentatie</vt:lpstr>
      <vt:lpstr>Verontwaardigd zijn over …</vt:lpstr>
      <vt:lpstr>PowerPoint-presentatie</vt:lpstr>
      <vt:lpstr>Verontwaardigd zijn over …</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Maarten</dc:creator>
  <cp:lastModifiedBy>Maarten van Loon</cp:lastModifiedBy>
  <cp:revision>158</cp:revision>
  <dcterms:created xsi:type="dcterms:W3CDTF">2012-03-17T15:35:40Z</dcterms:created>
  <dcterms:modified xsi:type="dcterms:W3CDTF">2015-10-03T10:54:53Z</dcterms:modified>
</cp:coreProperties>
</file>