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0E676D-7AAB-4D1E-AD07-9556B609E231}" type="datetimeFigureOut">
              <a:rPr lang="nl-NL" smtClean="0"/>
              <a:t>27-12-2012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AD3C3F-4E8B-447D-A9A4-AADE1FABF1B6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C3F-4E8B-447D-A9A4-AADE1FABF1B6}" type="slidenum">
              <a:rPr lang="nl-NL" smtClean="0"/>
              <a:t>1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C127-4318-4C2E-9F91-95B1C16DAC2F}" type="datetimeFigureOut">
              <a:rPr lang="nl-NL" smtClean="0"/>
              <a:t>27-12-2012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3BD5-2E30-4B80-B1FB-003942110A0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C127-4318-4C2E-9F91-95B1C16DAC2F}" type="datetimeFigureOut">
              <a:rPr lang="nl-NL" smtClean="0"/>
              <a:t>27-12-2012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3BD5-2E30-4B80-B1FB-003942110A0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C127-4318-4C2E-9F91-95B1C16DAC2F}" type="datetimeFigureOut">
              <a:rPr lang="nl-NL" smtClean="0"/>
              <a:t>27-12-2012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3BD5-2E30-4B80-B1FB-003942110A0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C127-4318-4C2E-9F91-95B1C16DAC2F}" type="datetimeFigureOut">
              <a:rPr lang="nl-NL" smtClean="0"/>
              <a:t>27-12-2012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3BD5-2E30-4B80-B1FB-003942110A0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C127-4318-4C2E-9F91-95B1C16DAC2F}" type="datetimeFigureOut">
              <a:rPr lang="nl-NL" smtClean="0"/>
              <a:t>27-12-2012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3BD5-2E30-4B80-B1FB-003942110A0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C127-4318-4C2E-9F91-95B1C16DAC2F}" type="datetimeFigureOut">
              <a:rPr lang="nl-NL" smtClean="0"/>
              <a:t>27-12-2012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3BD5-2E30-4B80-B1FB-003942110A0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C127-4318-4C2E-9F91-95B1C16DAC2F}" type="datetimeFigureOut">
              <a:rPr lang="nl-NL" smtClean="0"/>
              <a:t>27-12-2012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3BD5-2E30-4B80-B1FB-003942110A0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C127-4318-4C2E-9F91-95B1C16DAC2F}" type="datetimeFigureOut">
              <a:rPr lang="nl-NL" smtClean="0"/>
              <a:t>27-12-2012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3BD5-2E30-4B80-B1FB-003942110A0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C127-4318-4C2E-9F91-95B1C16DAC2F}" type="datetimeFigureOut">
              <a:rPr lang="nl-NL" smtClean="0"/>
              <a:t>27-12-2012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3BD5-2E30-4B80-B1FB-003942110A0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C127-4318-4C2E-9F91-95B1C16DAC2F}" type="datetimeFigureOut">
              <a:rPr lang="nl-NL" smtClean="0"/>
              <a:t>27-12-2012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3BD5-2E30-4B80-B1FB-003942110A0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C127-4318-4C2E-9F91-95B1C16DAC2F}" type="datetimeFigureOut">
              <a:rPr lang="nl-NL" smtClean="0"/>
              <a:t>27-12-2012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3BD5-2E30-4B80-B1FB-003942110A0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0C127-4318-4C2E-9F91-95B1C16DAC2F}" type="datetimeFigureOut">
              <a:rPr lang="nl-NL" smtClean="0"/>
              <a:t>27-12-2012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83BD5-2E30-4B80-B1FB-003942110A02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b="1" dirty="0" smtClean="0">
                <a:solidFill>
                  <a:schemeClr val="bg1"/>
                </a:solidFill>
              </a:rPr>
              <a:t>Psalm 77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Klacht</a:t>
            </a:r>
            <a:endParaRPr lang="nl-NL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Diavoorstelling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Psalm 77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77</dc:title>
  <dc:creator>Maarten</dc:creator>
  <cp:lastModifiedBy>Maarten</cp:lastModifiedBy>
  <cp:revision>1</cp:revision>
  <dcterms:created xsi:type="dcterms:W3CDTF">2012-12-27T16:25:58Z</dcterms:created>
  <dcterms:modified xsi:type="dcterms:W3CDTF">2012-12-27T16:28:55Z</dcterms:modified>
</cp:coreProperties>
</file>